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66" r:id="rId3"/>
    <p:sldId id="261" r:id="rId4"/>
    <p:sldId id="263" r:id="rId5"/>
    <p:sldId id="267" r:id="rId6"/>
    <p:sldId id="268" r:id="rId7"/>
    <p:sldId id="270" r:id="rId8"/>
    <p:sldId id="271" r:id="rId9"/>
    <p:sldId id="279" r:id="rId10"/>
    <p:sldId id="265" r:id="rId11"/>
    <p:sldId id="276" r:id="rId12"/>
    <p:sldId id="283" r:id="rId13"/>
    <p:sldId id="277" r:id="rId14"/>
    <p:sldId id="280" r:id="rId15"/>
    <p:sldId id="284" r:id="rId16"/>
    <p:sldId id="278" r:id="rId17"/>
    <p:sldId id="258" r:id="rId18"/>
    <p:sldId id="287" r:id="rId19"/>
    <p:sldId id="259" r:id="rId20"/>
    <p:sldId id="289" r:id="rId21"/>
    <p:sldId id="257" r:id="rId22"/>
    <p:sldId id="260" r:id="rId23"/>
    <p:sldId id="272" r:id="rId24"/>
    <p:sldId id="269" r:id="rId25"/>
    <p:sldId id="27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54144-78B9-478B-BB4E-F014BB15DF0B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1C9E3-A609-417C-93B6-39ADA3E368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1C9E3-A609-417C-93B6-39ADA3E368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FE3CCB-7D63-4FB1-820B-92E880634BFD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8E490F-3F32-4AC2-9144-A51C4A78D1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0042"/>
            <a:ext cx="9001156" cy="2143140"/>
          </a:xfrm>
        </p:spPr>
        <p:txBody>
          <a:bodyPr>
            <a:noAutofit/>
          </a:bodyPr>
          <a:lstStyle/>
          <a:p>
            <a:pPr algn="ctr"/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Первичная организация ОМО ОООООО ВОИ Троицкого сельского поселения Омского района Омской области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«Инклюзивный центр социальной адаптации детей-инвалидов в рамках социального партнерства»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643314"/>
            <a:ext cx="5643602" cy="3071834"/>
          </a:xfrm>
        </p:spPr>
        <p:txBody>
          <a:bodyPr>
            <a:normAutofit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ерить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бъединяться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скать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ВМЕСТЕ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СМОЖЕМ БОЛЬШЕ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23554" name="Picture 2" descr="index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1819275" cy="142875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1841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428992" y="1714488"/>
            <a:ext cx="5143536" cy="1500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225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4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642974" y="3929066"/>
            <a:ext cx="36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357222" y="3214686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Реализация гранта -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досуговый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центр 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«Берег Надежды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://dg51.mycdn.me/getImage?photoId=548530418926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1536" y="-142900"/>
            <a:ext cx="375603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dg51.mycdn.me/getImage?photoId=771156027886&amp;photoType=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643306" y="0"/>
            <a:ext cx="4029137" cy="3021852"/>
          </a:xfrm>
          <a:prstGeom prst="rect">
            <a:avLst/>
          </a:prstGeom>
          <a:noFill/>
        </p:spPr>
      </p:pic>
      <p:pic>
        <p:nvPicPr>
          <p:cNvPr id="7172" name="Picture 4" descr="http://dg51.mycdn.me/getImage?photoId=771156008430&amp;photoType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3789763"/>
            <a:ext cx="4090982" cy="3068237"/>
          </a:xfrm>
          <a:prstGeom prst="rect">
            <a:avLst/>
          </a:prstGeom>
          <a:noFill/>
        </p:spPr>
      </p:pic>
      <p:pic>
        <p:nvPicPr>
          <p:cNvPr id="9" name="Picture 2" descr="index.htm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2857496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42910" y="285728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организуем прием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пециалистов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реабилитации БУ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КЦСОН Омского района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для детей-инвалидов и их семей.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dg51.mycdn.me/getImage?photoId=576793132526&amp;photoType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1.mycdn.me/getImage?photoId=576792966126&amp;photoType=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724281" cy="318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g51.mycdn.me/getImage?photoId=575774527726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809992"/>
            <a:ext cx="3294066" cy="30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dex.htm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000636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85852" y="0"/>
            <a:ext cx="67866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Дети нашего центра, при финансовой поддержке местных предпринимателей и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БФ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«Миссия», участвовали во Всероссийском конкурсе исследовательских проектов -«Народные  костюмы»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г. Сочи, 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участвуют 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«Фестивале детского творчества»  в Великом Устюге.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dg51.mycdn.me/getImage?photoId=594016184814&amp;photoType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8000"/>
            <a:ext cx="2928958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1.mycdn.me/getImage?photoId=594017243886&amp;photoType=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786058"/>
            <a:ext cx="345758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ndex.ht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643314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g51.mycdn.me/getImage?photoId=582421058030&amp;photoType=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500042"/>
            <a:ext cx="4068000" cy="28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1.mycdn.me/getImage?photoId=582421402862&amp;photoType=3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571480"/>
            <a:ext cx="3924000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g51.mycdn.me/getImage?photoId=582422267374&amp;photoType=3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9124" y="4071942"/>
            <a:ext cx="3960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g51.mycdn.me/getImage?photoId=582425636846&amp;photoType=3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4071942"/>
            <a:ext cx="388800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ndex.htm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2786058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85852" y="0"/>
            <a:ext cx="72152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Наши ребята принимают  участие  в районных,  городских,  областных  и Всероссийских конкурсах .</a:t>
            </a:r>
          </a:p>
        </p:txBody>
      </p:sp>
      <p:pic>
        <p:nvPicPr>
          <p:cNvPr id="3" name="Рисунок 2" descr="http://dg51.mycdn.me/getImage?photoId=590141713646&amp;photoType=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1518033"/>
            <a:ext cx="3057528" cy="22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1.mycdn.me/getImage?photoId=590141809902&amp;photoType=3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57818" y="1632926"/>
            <a:ext cx="3519478" cy="263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g51.mycdn.me/getImage?photoId=590014134766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343398"/>
            <a:ext cx="3113088" cy="251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dex.htm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928934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dg51.mycdn.me/getImage?photoId=666110744558&amp;photoType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840000" cy="2880000"/>
          </a:xfrm>
          <a:prstGeom prst="rect">
            <a:avLst/>
          </a:prstGeom>
          <a:noFill/>
        </p:spPr>
      </p:pic>
      <p:pic>
        <p:nvPicPr>
          <p:cNvPr id="35845" name="Picture 5" descr="http://dg51.mycdn.me/getImage?photoId=666066226670&amp;photoType=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86512" y="285728"/>
            <a:ext cx="2736000" cy="2052000"/>
          </a:xfrm>
          <a:prstGeom prst="rect">
            <a:avLst/>
          </a:prstGeom>
          <a:noFill/>
        </p:spPr>
      </p:pic>
      <p:pic>
        <p:nvPicPr>
          <p:cNvPr id="35849" name="Picture 9" descr="http://dg51.mycdn.me/getImage?photoId=666066207470&amp;photoType=3"/>
          <p:cNvPicPr>
            <a:picLocks noChangeAspect="1" noChangeArrowheads="1"/>
          </p:cNvPicPr>
          <p:nvPr/>
        </p:nvPicPr>
        <p:blipFill>
          <a:blip r:embed="rId5" cstate="print"/>
          <a:srcRect l="6985"/>
          <a:stretch>
            <a:fillRect/>
          </a:stretch>
        </p:blipFill>
        <p:spPr bwMode="auto">
          <a:xfrm>
            <a:off x="4570800" y="3144849"/>
            <a:ext cx="4241473" cy="3420000"/>
          </a:xfrm>
          <a:prstGeom prst="rect">
            <a:avLst/>
          </a:prstGeom>
          <a:noFill/>
        </p:spPr>
      </p:pic>
      <p:pic>
        <p:nvPicPr>
          <p:cNvPr id="35851" name="Picture 11" descr="http://dg51.mycdn.me/getImage?photoId=666066175214&amp;photoType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85728"/>
            <a:ext cx="2357454" cy="3143272"/>
          </a:xfrm>
          <a:prstGeom prst="rect">
            <a:avLst/>
          </a:prstGeom>
          <a:noFill/>
        </p:spPr>
      </p:pic>
      <p:pic>
        <p:nvPicPr>
          <p:cNvPr id="35853" name="Picture 13" descr="http://dg51.mycdn.me/getImage?photoId=666066246894&amp;photoType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4212000" cy="3159000"/>
          </a:xfrm>
          <a:prstGeom prst="rect">
            <a:avLst/>
          </a:prstGeom>
          <a:noFill/>
        </p:spPr>
      </p:pic>
      <p:pic>
        <p:nvPicPr>
          <p:cNvPr id="9" name="Picture 2" descr="index.htm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2214554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307776"/>
            <a:ext cx="41433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 часто проходят совместные походы в цирк и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театры,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способствует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сплочению и дружбе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 </a:t>
            </a:r>
            <a:r>
              <a:rPr kumimoji="0" lang="ru-RU" sz="2000" b="1" i="0" u="none" strike="noStrike" cap="all" normalizeH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СЕМьями</a:t>
            </a: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воспитывающих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Особых</a:t>
            </a:r>
            <a:r>
              <a:rPr kumimoji="0" lang="ru-RU" sz="2000" b="1" i="0" u="none" strike="noStrike" cap="all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деток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41988" name="Picture 4" descr="http://dg51.mycdn.me/getImage?photoId=666140865518&amp;photoType=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33761" y="0"/>
            <a:ext cx="3022182" cy="2266637"/>
          </a:xfrm>
          <a:prstGeom prst="rect">
            <a:avLst/>
          </a:prstGeom>
          <a:noFill/>
        </p:spPr>
      </p:pic>
      <p:pic>
        <p:nvPicPr>
          <p:cNvPr id="41990" name="Picture 6" descr="http://dg51.mycdn.me/getImage?photoId=772788285166&amp;photoType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3619525" cy="2714644"/>
          </a:xfrm>
          <a:prstGeom prst="rect">
            <a:avLst/>
          </a:prstGeom>
          <a:noFill/>
        </p:spPr>
      </p:pic>
      <p:pic>
        <p:nvPicPr>
          <p:cNvPr id="6" name="Рисунок 5" descr="http://dg51.mycdn.me/getImage?photoId=582607935214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429132"/>
            <a:ext cx="31432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http://dg51.mycdn.me/getImage?photoId=666110914286&amp;photoType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500545"/>
            <a:ext cx="3143272" cy="2357454"/>
          </a:xfrm>
          <a:prstGeom prst="rect">
            <a:avLst/>
          </a:prstGeom>
          <a:noFill/>
        </p:spPr>
      </p:pic>
      <p:pic>
        <p:nvPicPr>
          <p:cNvPr id="8" name="Picture 2" descr="index.htm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500306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78592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Цель :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объединение родителей и других законных представителей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детей-инвалидов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защите прав и законных интересов детей-инвалидов;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обеспечению детям-инвалидам равных с другими гражданами прав и возможностей,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общество как полноценных людей.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35769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реабилитационной, психологической, юридической, информационной, социальной  помощи семьям, где имеются дети с ограниченными возможностями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735808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Миссия « Инклюзивного центра социальной адаптации детей-инвалидов»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адаптация и социализация  детей- инвалидов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index.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725" y="0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85728"/>
            <a:ext cx="50006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 ЦЕНТРА: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ИНДИВИДУАЛЬНЫЕ  ЗАНЯТИЯ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СПЕЦИАЛИСТАМИ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СОМАТО-СЕНСОРНОЙ ТЕРАПИИ, ДЕФЕКТОЛОГИИ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ЛОГОПЕДИИ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ОЗДОРАВИТЕЛЬНЫЙ МАССАЖ, АДАПТИВНАЯ ФИЗКУЛЬТУРА, ТАНЦЕДВИГАТЕЛЬНАЯ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ТЕРАПИЯ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СОЦИАЛИЗАЦИЯ ДЕТЕЙ-ИНВАЛИДОВ В ОБЩЕСТВО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«ПЕРЕДЫШКА ДЛЯ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РОДИТЕЛЕЙ»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ndex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14290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ndex.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4725" y="0"/>
            <a:ext cx="1819275" cy="142875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 flipH="1">
            <a:off x="9143999" y="7710788"/>
            <a:ext cx="4571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25387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71802" y="2857496"/>
            <a:ext cx="6072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Информация о руководителе 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Стадченко Елена Васильевна - председатель  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ОМО ОООООО ВОИ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Троицкого с/п.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тел. 89503386424;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644521 Омский район с. Троицкое,  ул.Тепличная 11.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714356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Контактный телефон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8-950-338-64-24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Почтовый адрес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644520, Омский район с. Троицкое ул.Октябрьская 1А каб.1.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E-mail: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troitskoe.oi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@ mail.ru;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21508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500042"/>
            <a:ext cx="7264104" cy="7602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НАШИМИ СОЦИАЛЬНЫМИ ПАРТНЕРАМИ СТАЛИ: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ОМСКОГО РАЙОНА ;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 ТРОИЦКОГО   С/П ;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 «КЦСОН ОМСКОГО РАЙОНА»;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 «ГОРОДСКОЙ ЦЕНТР СОЦИАЛЬНЫХ  УСЛУГ  ДЛЯ  ДЕТЕЙ  И МОЛОДЕЖИ»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г.ОМСКА;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-ДОМ  КУЛЬТУРЫ  ТРОИЦКОГО  С/П;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   ТРОИЦКАЯ  СОШ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-БИБЛИОТЕКА ТРОИЦКОГО С/П.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«СОВЕТ ПРЕДПРИНИМАТЕЛЕЙ» ТРОИЦКОГО С/П;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«СОВЕТ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ВЕТ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РАНОВ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ТРОИЦКОГО С/П.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БЛАГОТВОРИТЕЛЬНЫЕ ФОНДЫ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КАРИТАС»;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«МИССИЯ»;</a:t>
            </a:r>
          </a:p>
          <a:p>
            <a:pPr>
              <a:buFontTx/>
              <a:buChar char="-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«РАДУГА»:</a:t>
            </a:r>
          </a:p>
          <a:p>
            <a:pPr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285720" y="857232"/>
            <a:ext cx="85011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1" name="Picture 2" descr="index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14620"/>
            <a:ext cx="877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dex.htm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0"/>
            <a:ext cx="1928794" cy="1428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21166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00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857752" y="4286256"/>
            <a:ext cx="3714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144000" y="3429000"/>
          <a:ext cx="4214874" cy="822960"/>
        </p:xfrm>
        <a:graphic>
          <a:graphicData uri="http://schemas.openxmlformats.org/drawingml/2006/table">
            <a:tbl>
              <a:tblPr/>
              <a:tblGrid>
                <a:gridCol w="3481202"/>
                <a:gridCol w="733672"/>
              </a:tblGrid>
              <a:tr h="2077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4071942"/>
            <a:ext cx="3407999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index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0"/>
            <a:ext cx="1819275" cy="1428750"/>
          </a:xfrm>
          <a:prstGeom prst="rect">
            <a:avLst/>
          </a:prstGeom>
          <a:noFill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lum bright="-11000"/>
          </a:blip>
          <a:stretch>
            <a:fillRect/>
          </a:stretch>
        </p:blipFill>
        <p:spPr bwMode="auto">
          <a:xfrm>
            <a:off x="714348" y="407194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ndex.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0"/>
            <a:ext cx="1819275" cy="1428750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786050" y="214290"/>
            <a:ext cx="3714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 ИНВАЛИДОВ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http://dg51.mycdn.me/getImage?photoId=537924762606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142984"/>
            <a:ext cx="2898774" cy="23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034" y="1000108"/>
            <a:ext cx="36960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index.ht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000504"/>
            <a:ext cx="1819275" cy="142875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488" y="1428736"/>
            <a:ext cx="31432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ПОДОРКИ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ДЕДА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год 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ети получают долгожданные подарки лично от Деда Мороза и его помощников.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http://dg51.mycdn.me/getImage?photoId=542850277102&amp;photoType=3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0"/>
            <a:ext cx="302400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g51.mycdn.me/getImage?photoId=542849753070&amp;photoType=3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868000" y="0"/>
            <a:ext cx="327600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g51.mycdn.me/getImage?photoId=542815380206&amp;photoType=3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43570" y="3798000"/>
            <a:ext cx="3636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g51.mycdn.me/getImage?photoId=542809839342&amp;photoType=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3773085"/>
            <a:ext cx="3564000" cy="308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g51.mycdn.me/getImage?photoId=666299200494&amp;photoType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929058" cy="3143272"/>
          </a:xfrm>
          <a:prstGeom prst="rect">
            <a:avLst/>
          </a:prstGeom>
          <a:noFill/>
        </p:spPr>
      </p:pic>
      <p:pic>
        <p:nvPicPr>
          <p:cNvPr id="6148" name="Picture 4" descr="http://dg51.mycdn.me/getImage?photoId=666299224814&amp;photoType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14685"/>
            <a:ext cx="4000496" cy="3643315"/>
          </a:xfrm>
          <a:prstGeom prst="rect">
            <a:avLst/>
          </a:prstGeom>
          <a:noFill/>
        </p:spPr>
      </p:pic>
      <p:pic>
        <p:nvPicPr>
          <p:cNvPr id="6150" name="Picture 6" descr="http://dg51.mycdn.me/getImage?photoId=666299221742&amp;photoType=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1182"/>
            <a:ext cx="4500562" cy="2946818"/>
          </a:xfrm>
          <a:prstGeom prst="rect">
            <a:avLst/>
          </a:prstGeom>
          <a:noFill/>
        </p:spPr>
      </p:pic>
      <p:pic>
        <p:nvPicPr>
          <p:cNvPr id="6152" name="Picture 8" descr="http://dg51.mycdn.me/getImage?photoId=666305142766&amp;photoType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857232"/>
            <a:ext cx="4429124" cy="3000372"/>
          </a:xfrm>
          <a:prstGeom prst="rect">
            <a:avLst/>
          </a:prstGeom>
          <a:noFill/>
        </p:spPr>
      </p:pic>
      <p:pic>
        <p:nvPicPr>
          <p:cNvPr id="6" name="Picture 2" descr="index.htm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2643182"/>
            <a:ext cx="1819275" cy="1428750"/>
          </a:xfrm>
          <a:prstGeom prst="rect">
            <a:avLst/>
          </a:prstGeom>
          <a:noFill/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71472" y="0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Подарки от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благотворительного фонда 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детей -  инвалидов.</a:t>
            </a:r>
            <a:endParaRPr kumimoji="0" lang="ru-RU" sz="1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14290"/>
            <a:ext cx="52149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детям-инвалидам нашего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</a:t>
            </a: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</a:t>
            </a:r>
            <a:r>
              <a:rPr kumimoji="0" lang="ru-RU" sz="2800" b="1" i="0" u="none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праздники</a:t>
            </a:r>
            <a:r>
              <a:rPr kumimoji="0" lang="ru-RU" sz="2800" b="1" i="0" u="none" strike="noStrik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дарим подарки</a:t>
            </a:r>
            <a:r>
              <a:rPr kumimoji="0" lang="ru-RU" sz="2800" b="1" i="0" u="none" strike="noStrike" spc="50" normalizeH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наших спонсоров.</a:t>
            </a:r>
            <a:endParaRPr kumimoji="0" lang="ru-RU" sz="2800" b="1" i="0" u="none" strike="noStrike" spc="50" normalizeH="0" baseline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</a:endParaRPr>
          </a:p>
        </p:txBody>
      </p:sp>
      <p:pic>
        <p:nvPicPr>
          <p:cNvPr id="3" name="Рисунок 2" descr="http://dg51.mycdn.me/getImage?photoId=582609783022&amp;photoType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143248"/>
            <a:ext cx="42148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1.mycdn.me/getImage?photoId=549716624878&amp;photoType=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4371986" cy="37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g51.mycdn.me/getImage?photoId=552778978286&amp;photoType=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0"/>
            <a:ext cx="3457579" cy="332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ndex.htm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1785926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0"/>
            <a:ext cx="657229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проводим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благотворительную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акцию,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Подари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ребёнку-инвалиду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 в день защиты детей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latin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начале лета,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полученные средства,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семьи с детьми-инвалидами выезжают  на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экскурсии.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http://dg51.mycdn.me/getImage?photoId=570062335726&amp;photoType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30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g51.mycdn.me/getImage?photoId=570062237422&amp;photoType=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714488"/>
            <a:ext cx="3024000" cy="251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g51.mycdn.me/getImage?photoId=570057271278&amp;photoType=3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2910" y="4446000"/>
            <a:ext cx="3492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g51.mycdn.me/getImage?photoId=570057922542&amp;photoType=3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57818" y="4357694"/>
            <a:ext cx="3276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index.htm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785926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dg51.mycdn.me/getImage?photoId=572837227502&amp;photoType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147" y="1285860"/>
            <a:ext cx="4233853" cy="37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g51.mycdn.me/getImage?photoId=572833241582&amp;photoType=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57364"/>
            <a:ext cx="36433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ndex.htm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5286388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188640"/>
            <a:ext cx="537262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  СЕМЬЯМ  ДЕТЕЙ –ИНВАЛИДОВ.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ia124.mycdn.me/image?id=584804998638&amp;bid=584804998638&amp;t=3&amp;plc=WEB&amp;tkn=085qKXI9U-LpKT6_vsZ7nplm_cs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1044757"/>
            <a:ext cx="3214710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http://dg51.mycdn.me/getImage?photoId=584648297198&amp;photoType=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00760" y="1395412"/>
            <a:ext cx="2914634" cy="2185975"/>
          </a:xfrm>
          <a:prstGeom prst="rect">
            <a:avLst/>
          </a:prstGeom>
          <a:noFill/>
        </p:spPr>
      </p:pic>
      <p:pic>
        <p:nvPicPr>
          <p:cNvPr id="5" name="Рисунок 4" descr="http://ia124.mycdn.me/image?id=584804449006&amp;bid=584804449006&amp;t=3&amp;plc=WEB&amp;tkn=8wz2dGTfv-UfEi3gASq0XVhSP7I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72066" y="4223748"/>
            <a:ext cx="3214678" cy="241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index.htm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214554"/>
            <a:ext cx="1819275" cy="1428750"/>
          </a:xfrm>
          <a:prstGeom prst="rect">
            <a:avLst/>
          </a:prstGeom>
          <a:noFill/>
        </p:spPr>
      </p:pic>
      <p:pic>
        <p:nvPicPr>
          <p:cNvPr id="40965" name="Picture 5" descr="http://dg51.mycdn.me/getImage?photoId=584648536302&amp;photoType=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290756" y="4146953"/>
            <a:ext cx="2033285" cy="271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1080</TotalTime>
  <Words>468</Words>
  <Application>Microsoft Office PowerPoint</Application>
  <PresentationFormat>Экран (4:3)</PresentationFormat>
  <Paragraphs>95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Первичная организация ОМО ОООООО ВОИ Троицкого сельского поселения Омского района Омской области «Инклюзивный центр социальной адаптации детей-инвалидов в рамках социального партнерства»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119</cp:revision>
  <dcterms:created xsi:type="dcterms:W3CDTF">2015-05-17T13:41:49Z</dcterms:created>
  <dcterms:modified xsi:type="dcterms:W3CDTF">2016-07-01T03:31:08Z</dcterms:modified>
</cp:coreProperties>
</file>