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4" r:id="rId4"/>
    <p:sldId id="265" r:id="rId5"/>
    <p:sldId id="267" r:id="rId6"/>
    <p:sldId id="266" r:id="rId7"/>
    <p:sldId id="268" r:id="rId8"/>
    <p:sldId id="273" r:id="rId9"/>
    <p:sldId id="271" r:id="rId10"/>
    <p:sldId id="257" r:id="rId11"/>
    <p:sldId id="258" r:id="rId12"/>
    <p:sldId id="259" r:id="rId13"/>
    <p:sldId id="260" r:id="rId14"/>
    <p:sldId id="261" r:id="rId15"/>
    <p:sldId id="26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9714592F-C791-41CC-8575-9BBA6EA0BEF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</a:t>
          </a:r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CCAE68B-F42A-4EA5-96C6-5F22BC9C1EC7}" type="parTrans" cxnId="{1ABC6032-DEF1-4AA5-8F97-45BB29D9810B}">
      <dgm:prSet/>
      <dgm:spPr/>
      <dgm:t>
        <a:bodyPr/>
        <a:lstStyle/>
        <a:p>
          <a:endParaRPr lang="ru-RU"/>
        </a:p>
      </dgm:t>
    </dgm:pt>
    <dgm:pt modelId="{F4446E34-1944-4789-AC50-CD124C06D0EF}" type="sibTrans" cxnId="{1ABC6032-DEF1-4AA5-8F97-45BB29D9810B}">
      <dgm:prSet/>
      <dgm:spPr/>
      <dgm:t>
        <a:bodyPr/>
        <a:lstStyle/>
        <a:p>
          <a:endParaRPr lang="ru-RU"/>
        </a:p>
      </dgm:t>
    </dgm:pt>
    <dgm:pt modelId="{9EB42C1A-A372-435A-89EE-EC50D444BCF5}" type="pres">
      <dgm:prSet presAssocID="{C0666FAA-0D31-4BF9-801E-1A67DD22AC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2BF0F-F905-486D-A9F4-F55C555AE873}" type="pres">
      <dgm:prSet presAssocID="{CA4C6649-9189-4C59-8A0D-372B3E4897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D9EB5-4CEF-49D8-A25B-F4FF7A441EC4}" type="pres">
      <dgm:prSet presAssocID="{715A84FE-67B3-46F9-B86C-D17FBEDF0C9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0BE3944-068B-4668-979C-9FE1158F6367}" type="pres">
      <dgm:prSet presAssocID="{715A84FE-67B3-46F9-B86C-D17FBEDF0C9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3F746A8-6D51-49FF-B1E5-73849CBBA318}" type="pres">
      <dgm:prSet presAssocID="{476655BF-7A38-47CA-8345-782174CC36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4083A-EC66-44A6-A970-4EDE91F2C5FE}" type="pres">
      <dgm:prSet presAssocID="{0F78E9C2-1C35-442D-8464-A2C1D3465A7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CF9C83B-E1E1-4F2F-8975-35B3120D09E7}" type="pres">
      <dgm:prSet presAssocID="{0F78E9C2-1C35-442D-8464-A2C1D3465A7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14536C6-9091-4F66-8237-123B210B8B17}" type="pres">
      <dgm:prSet presAssocID="{DCE3E433-F4E7-4B43-B6BC-C35834C01D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BA4E-50DD-4D65-A699-414F7CD83DFC}" type="pres">
      <dgm:prSet presAssocID="{D5ACA262-5F08-493F-9D88-48410052198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B1FE11E-CAFB-4A2A-9F82-5DAAA1132440}" type="pres">
      <dgm:prSet presAssocID="{D5ACA262-5F08-493F-9D88-48410052198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50A3F02-C44C-4B58-BD4F-86535D2BC979}" type="pres">
      <dgm:prSet presAssocID="{9714592F-C791-41CC-8575-9BBA6EA0BE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9C36-1D1E-4D2C-825F-67F1F3812E67}" type="pres">
      <dgm:prSet presAssocID="{F4446E34-1944-4789-AC50-CD124C06D0E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9965AA0-0969-45F1-914F-72E12EF223B5}" type="pres">
      <dgm:prSet presAssocID="{F4446E34-1944-4789-AC50-CD124C06D0E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318656D-8E18-4FE7-8106-5CC2A8C007C3}" type="pres">
      <dgm:prSet presAssocID="{C9D81985-FC3C-4F62-96CD-2F63B7CCC9B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3B624-2649-4B53-ACC9-F3F3B4D99EA6}" type="pres">
      <dgm:prSet presAssocID="{C40843D4-43B7-44D7-84B8-8ACC0771D54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5275341-E487-4E19-AC7A-B95A5CEE4D2B}" type="pres">
      <dgm:prSet presAssocID="{C40843D4-43B7-44D7-84B8-8ACC0771D54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BA8248C-2543-45A6-B63B-69A5563D4ECB}" type="pres">
      <dgm:prSet presAssocID="{DEE09001-7904-464D-BA93-E525F10CA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F5070-CCC5-4035-876F-A548E0F4253D}" type="presOf" srcId="{C9D81985-FC3C-4F62-96CD-2F63B7CCC9B6}" destId="{5318656D-8E18-4FE7-8106-5CC2A8C007C3}" srcOrd="0" destOrd="0" presId="urn:microsoft.com/office/officeart/2005/8/layout/process5"/>
    <dgm:cxn modelId="{2B5E35F7-1C01-456E-BFAC-87267CFE252E}" type="presOf" srcId="{D5ACA262-5F08-493F-9D88-484100521986}" destId="{6B1FE11E-CAFB-4A2A-9F82-5DAAA1132440}" srcOrd="1" destOrd="0" presId="urn:microsoft.com/office/officeart/2005/8/layout/process5"/>
    <dgm:cxn modelId="{DFEABA25-6B57-4B12-A86B-CAFB94380258}" type="presOf" srcId="{715A84FE-67B3-46F9-B86C-D17FBEDF0C98}" destId="{A45D9EB5-4CEF-49D8-A25B-F4FF7A441EC4}" srcOrd="0" destOrd="0" presId="urn:microsoft.com/office/officeart/2005/8/layout/process5"/>
    <dgm:cxn modelId="{3D8B395E-3B0D-48A8-A29D-403690BDA1B4}" srcId="{C0666FAA-0D31-4BF9-801E-1A67DD22AC1A}" destId="{DCE3E433-F4E7-4B43-B6BC-C35834C01DCE}" srcOrd="2" destOrd="0" parTransId="{8BAF1A8E-9A0F-4443-B542-DF3F26847A7C}" sibTransId="{D5ACA262-5F08-493F-9D88-484100521986}"/>
    <dgm:cxn modelId="{C811B494-FF2E-4BE6-A4AA-79E2B7368862}" type="presOf" srcId="{F4446E34-1944-4789-AC50-CD124C06D0EF}" destId="{137D9C36-1D1E-4D2C-825F-67F1F3812E67}" srcOrd="0" destOrd="0" presId="urn:microsoft.com/office/officeart/2005/8/layout/process5"/>
    <dgm:cxn modelId="{997F8EA6-C89C-4809-9291-B36F26B1F0DC}" type="presOf" srcId="{C40843D4-43B7-44D7-84B8-8ACC0771D54D}" destId="{D5275341-E487-4E19-AC7A-B95A5CEE4D2B}" srcOrd="1" destOrd="0" presId="urn:microsoft.com/office/officeart/2005/8/layout/process5"/>
    <dgm:cxn modelId="{6E52AAEC-3EBF-4E78-A2A0-0DD3F6FC81B4}" srcId="{C0666FAA-0D31-4BF9-801E-1A67DD22AC1A}" destId="{C9D81985-FC3C-4F62-96CD-2F63B7CCC9B6}" srcOrd="4" destOrd="0" parTransId="{C66156A0-A7D6-47C7-AE56-8EE42926F06B}" sibTransId="{C40843D4-43B7-44D7-84B8-8ACC0771D54D}"/>
    <dgm:cxn modelId="{29F68BAF-AF69-42F3-A65C-FC87F45A519F}" type="presOf" srcId="{DEE09001-7904-464D-BA93-E525F10CA1D5}" destId="{5BA8248C-2543-45A6-B63B-69A5563D4ECB}" srcOrd="0" destOrd="0" presId="urn:microsoft.com/office/officeart/2005/8/layout/process5"/>
    <dgm:cxn modelId="{5D2AAE2A-ED49-43D0-A325-F68104F5A216}" srcId="{C0666FAA-0D31-4BF9-801E-1A67DD22AC1A}" destId="{CA4C6649-9189-4C59-8A0D-372B3E489769}" srcOrd="0" destOrd="0" parTransId="{04015CED-20F8-4BAE-9232-042B8C036B17}" sibTransId="{715A84FE-67B3-46F9-B86C-D17FBEDF0C98}"/>
    <dgm:cxn modelId="{1FCBFA00-85D5-4A7F-AA58-0FF90AF1B9C4}" type="presOf" srcId="{0F78E9C2-1C35-442D-8464-A2C1D3465A7E}" destId="{3634083A-EC66-44A6-A970-4EDE91F2C5FE}" srcOrd="0" destOrd="0" presId="urn:microsoft.com/office/officeart/2005/8/layout/process5"/>
    <dgm:cxn modelId="{DC037472-F019-4D61-90AD-E298B3AAD3C1}" type="presOf" srcId="{DCE3E433-F4E7-4B43-B6BC-C35834C01DCE}" destId="{F14536C6-9091-4F66-8237-123B210B8B17}" srcOrd="0" destOrd="0" presId="urn:microsoft.com/office/officeart/2005/8/layout/process5"/>
    <dgm:cxn modelId="{E785D216-4382-4E8B-BF35-EDC21FEDDB4B}" srcId="{C0666FAA-0D31-4BF9-801E-1A67DD22AC1A}" destId="{476655BF-7A38-47CA-8345-782174CC3640}" srcOrd="1" destOrd="0" parTransId="{5D1F4328-89DC-448D-BEA0-AACCBBA2B902}" sibTransId="{0F78E9C2-1C35-442D-8464-A2C1D3465A7E}"/>
    <dgm:cxn modelId="{1ABC6032-DEF1-4AA5-8F97-45BB29D9810B}" srcId="{C0666FAA-0D31-4BF9-801E-1A67DD22AC1A}" destId="{9714592F-C791-41CC-8575-9BBA6EA0BEFF}" srcOrd="3" destOrd="0" parTransId="{2CCAE68B-F42A-4EA5-96C6-5F22BC9C1EC7}" sibTransId="{F4446E34-1944-4789-AC50-CD124C06D0EF}"/>
    <dgm:cxn modelId="{5D4C529C-74A7-4AFE-8B77-D576F68983CC}" type="presOf" srcId="{476655BF-7A38-47CA-8345-782174CC3640}" destId="{43F746A8-6D51-49FF-B1E5-73849CBBA318}" srcOrd="0" destOrd="0" presId="urn:microsoft.com/office/officeart/2005/8/layout/process5"/>
    <dgm:cxn modelId="{699C142F-04D6-41AC-A9BC-B041DA1CFD4D}" type="presOf" srcId="{C40843D4-43B7-44D7-84B8-8ACC0771D54D}" destId="{88C3B624-2649-4B53-ACC9-F3F3B4D99EA6}" srcOrd="0" destOrd="0" presId="urn:microsoft.com/office/officeart/2005/8/layout/process5"/>
    <dgm:cxn modelId="{7C7AF9C9-EEF8-42FD-BE6A-B2F77B00E6F9}" type="presOf" srcId="{D5ACA262-5F08-493F-9D88-484100521986}" destId="{08F2BA4E-50DD-4D65-A699-414F7CD83DFC}" srcOrd="0" destOrd="0" presId="urn:microsoft.com/office/officeart/2005/8/layout/process5"/>
    <dgm:cxn modelId="{BCF1318F-D433-4180-9459-766341E43CF7}" type="presOf" srcId="{C0666FAA-0D31-4BF9-801E-1A67DD22AC1A}" destId="{9EB42C1A-A372-435A-89EE-EC50D444BCF5}" srcOrd="0" destOrd="0" presId="urn:microsoft.com/office/officeart/2005/8/layout/process5"/>
    <dgm:cxn modelId="{0A4686B1-AB40-4001-8C4D-00D3EE9D6253}" srcId="{C0666FAA-0D31-4BF9-801E-1A67DD22AC1A}" destId="{DEE09001-7904-464D-BA93-E525F10CA1D5}" srcOrd="5" destOrd="0" parTransId="{20991D8A-DE8F-4854-ADB0-5A037AD104A0}" sibTransId="{6FCD11AB-7182-4606-B75A-D0B0BB308683}"/>
    <dgm:cxn modelId="{4A7447E5-8529-4EAE-9AF7-5CBEA8D16444}" type="presOf" srcId="{CA4C6649-9189-4C59-8A0D-372B3E489769}" destId="{4E82BF0F-F905-486D-A9F4-F55C555AE873}" srcOrd="0" destOrd="0" presId="urn:microsoft.com/office/officeart/2005/8/layout/process5"/>
    <dgm:cxn modelId="{0713311D-BE65-4EFA-AC7C-64FAAE124AD0}" type="presOf" srcId="{715A84FE-67B3-46F9-B86C-D17FBEDF0C98}" destId="{D0BE3944-068B-4668-979C-9FE1158F6367}" srcOrd="1" destOrd="0" presId="urn:microsoft.com/office/officeart/2005/8/layout/process5"/>
    <dgm:cxn modelId="{1DC1B3D0-85C9-423B-994F-FF860E6E2649}" type="presOf" srcId="{F4446E34-1944-4789-AC50-CD124C06D0EF}" destId="{C9965AA0-0969-45F1-914F-72E12EF223B5}" srcOrd="1" destOrd="0" presId="urn:microsoft.com/office/officeart/2005/8/layout/process5"/>
    <dgm:cxn modelId="{411FAA3D-FEFE-4CCA-BA5D-DF67CEF2EC97}" type="presOf" srcId="{0F78E9C2-1C35-442D-8464-A2C1D3465A7E}" destId="{9CF9C83B-E1E1-4F2F-8975-35B3120D09E7}" srcOrd="1" destOrd="0" presId="urn:microsoft.com/office/officeart/2005/8/layout/process5"/>
    <dgm:cxn modelId="{3FEA0257-7791-4BAB-9424-8985F60C0B99}" type="presOf" srcId="{9714592F-C791-41CC-8575-9BBA6EA0BEFF}" destId="{750A3F02-C44C-4B58-BD4F-86535D2BC979}" srcOrd="0" destOrd="0" presId="urn:microsoft.com/office/officeart/2005/8/layout/process5"/>
    <dgm:cxn modelId="{D57902F8-B883-46FA-B220-D3DD1DDF6805}" type="presParOf" srcId="{9EB42C1A-A372-435A-89EE-EC50D444BCF5}" destId="{4E82BF0F-F905-486D-A9F4-F55C555AE873}" srcOrd="0" destOrd="0" presId="urn:microsoft.com/office/officeart/2005/8/layout/process5"/>
    <dgm:cxn modelId="{67FD973B-646D-41D2-BB73-033B05FC196B}" type="presParOf" srcId="{9EB42C1A-A372-435A-89EE-EC50D444BCF5}" destId="{A45D9EB5-4CEF-49D8-A25B-F4FF7A441EC4}" srcOrd="1" destOrd="0" presId="urn:microsoft.com/office/officeart/2005/8/layout/process5"/>
    <dgm:cxn modelId="{8836E77C-223F-4FFD-BE8E-70A1C24061EB}" type="presParOf" srcId="{A45D9EB5-4CEF-49D8-A25B-F4FF7A441EC4}" destId="{D0BE3944-068B-4668-979C-9FE1158F6367}" srcOrd="0" destOrd="0" presId="urn:microsoft.com/office/officeart/2005/8/layout/process5"/>
    <dgm:cxn modelId="{F4A21CE5-96DD-43CB-9845-C7B86A453CC1}" type="presParOf" srcId="{9EB42C1A-A372-435A-89EE-EC50D444BCF5}" destId="{43F746A8-6D51-49FF-B1E5-73849CBBA318}" srcOrd="2" destOrd="0" presId="urn:microsoft.com/office/officeart/2005/8/layout/process5"/>
    <dgm:cxn modelId="{0B46CC03-D49A-4232-8C57-E4E9F8CB4FC8}" type="presParOf" srcId="{9EB42C1A-A372-435A-89EE-EC50D444BCF5}" destId="{3634083A-EC66-44A6-A970-4EDE91F2C5FE}" srcOrd="3" destOrd="0" presId="urn:microsoft.com/office/officeart/2005/8/layout/process5"/>
    <dgm:cxn modelId="{66EE7F17-9787-453C-9BC1-9643C81E8B97}" type="presParOf" srcId="{3634083A-EC66-44A6-A970-4EDE91F2C5FE}" destId="{9CF9C83B-E1E1-4F2F-8975-35B3120D09E7}" srcOrd="0" destOrd="0" presId="urn:microsoft.com/office/officeart/2005/8/layout/process5"/>
    <dgm:cxn modelId="{C6463819-B67E-460A-A68A-EEC910218873}" type="presParOf" srcId="{9EB42C1A-A372-435A-89EE-EC50D444BCF5}" destId="{F14536C6-9091-4F66-8237-123B210B8B17}" srcOrd="4" destOrd="0" presId="urn:microsoft.com/office/officeart/2005/8/layout/process5"/>
    <dgm:cxn modelId="{DFC3E164-B7C9-48E4-A43C-482332E0F5B3}" type="presParOf" srcId="{9EB42C1A-A372-435A-89EE-EC50D444BCF5}" destId="{08F2BA4E-50DD-4D65-A699-414F7CD83DFC}" srcOrd="5" destOrd="0" presId="urn:microsoft.com/office/officeart/2005/8/layout/process5"/>
    <dgm:cxn modelId="{332194DB-B99F-457B-8419-F78901061D55}" type="presParOf" srcId="{08F2BA4E-50DD-4D65-A699-414F7CD83DFC}" destId="{6B1FE11E-CAFB-4A2A-9F82-5DAAA1132440}" srcOrd="0" destOrd="0" presId="urn:microsoft.com/office/officeart/2005/8/layout/process5"/>
    <dgm:cxn modelId="{FE47D19E-04CF-4432-ABB2-228D6BF767A4}" type="presParOf" srcId="{9EB42C1A-A372-435A-89EE-EC50D444BCF5}" destId="{750A3F02-C44C-4B58-BD4F-86535D2BC979}" srcOrd="6" destOrd="0" presId="urn:microsoft.com/office/officeart/2005/8/layout/process5"/>
    <dgm:cxn modelId="{0940A579-4543-4FDA-9DD5-3AAF069B5F5C}" type="presParOf" srcId="{9EB42C1A-A372-435A-89EE-EC50D444BCF5}" destId="{137D9C36-1D1E-4D2C-825F-67F1F3812E67}" srcOrd="7" destOrd="0" presId="urn:microsoft.com/office/officeart/2005/8/layout/process5"/>
    <dgm:cxn modelId="{1B1EA81F-2A3F-4C15-915F-876CD80AD58A}" type="presParOf" srcId="{137D9C36-1D1E-4D2C-825F-67F1F3812E67}" destId="{C9965AA0-0969-45F1-914F-72E12EF223B5}" srcOrd="0" destOrd="0" presId="urn:microsoft.com/office/officeart/2005/8/layout/process5"/>
    <dgm:cxn modelId="{E333D7D8-028E-45A8-8545-78EFF8ADBE50}" type="presParOf" srcId="{9EB42C1A-A372-435A-89EE-EC50D444BCF5}" destId="{5318656D-8E18-4FE7-8106-5CC2A8C007C3}" srcOrd="8" destOrd="0" presId="urn:microsoft.com/office/officeart/2005/8/layout/process5"/>
    <dgm:cxn modelId="{6ACD883C-2E99-4AAC-9976-867C78F3C02B}" type="presParOf" srcId="{9EB42C1A-A372-435A-89EE-EC50D444BCF5}" destId="{88C3B624-2649-4B53-ACC9-F3F3B4D99EA6}" srcOrd="9" destOrd="0" presId="urn:microsoft.com/office/officeart/2005/8/layout/process5"/>
    <dgm:cxn modelId="{0173BBF3-B9CE-48CB-A016-17C7A3531CAA}" type="presParOf" srcId="{88C3B624-2649-4B53-ACC9-F3F3B4D99EA6}" destId="{D5275341-E487-4E19-AC7A-B95A5CEE4D2B}" srcOrd="0" destOrd="0" presId="urn:microsoft.com/office/officeart/2005/8/layout/process5"/>
    <dgm:cxn modelId="{9EDE9FC4-1644-43EF-96CC-96AD258230DC}" type="presParOf" srcId="{9EB42C1A-A372-435A-89EE-EC50D444BCF5}" destId="{5BA8248C-2543-45A6-B63B-69A5563D4ECB}" srcOrd="10" destOrd="0" presId="urn:microsoft.com/office/officeart/2005/8/layout/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2B531C7A-9F2C-4B23-B1C3-077C34E6A1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n-lt"/>
              <a:ea typeface="Gungsuh" pitchFamily="18" charset="-127"/>
            </a:rPr>
            <a:t>Название</a:t>
          </a:r>
          <a:endParaRPr lang="ru-RU" sz="1600" b="1" dirty="0">
            <a:solidFill>
              <a:srgbClr val="002060"/>
            </a:solidFill>
            <a:latin typeface="+mn-lt"/>
            <a:ea typeface="Gungsuh" pitchFamily="18" charset="-127"/>
          </a:endParaRPr>
        </a:p>
      </dgm:t>
    </dgm:pt>
    <dgm:pt modelId="{5A306240-D5F1-4BF8-B509-6FF44E74ECD4}" type="parTrans" cxnId="{04B24C26-869C-49C2-9C2D-246D7F6EF198}">
      <dgm:prSet/>
      <dgm:spPr/>
      <dgm:t>
        <a:bodyPr/>
        <a:lstStyle/>
        <a:p>
          <a:endParaRPr lang="ru-RU"/>
        </a:p>
      </dgm:t>
    </dgm:pt>
    <dgm:pt modelId="{7C6CD7A4-3092-4418-89B3-55D853FF13F1}" type="sibTrans" cxnId="{04B24C26-869C-49C2-9C2D-246D7F6EF198}">
      <dgm:prSet/>
      <dgm:spPr/>
      <dgm:t>
        <a:bodyPr/>
        <a:lstStyle/>
        <a:p>
          <a:endParaRPr lang="ru-RU"/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0AB2150-F84E-4EAB-8591-AFB1D5AE249C}" type="pres">
      <dgm:prSet presAssocID="{2B531C7A-9F2C-4B23-B1C3-077C34E6A140}" presName="compNode" presStyleCnt="0"/>
      <dgm:spPr/>
    </dgm:pt>
    <dgm:pt modelId="{B894AAE2-3FE7-4B1B-BF8C-5C9B63FD8D41}" type="pres">
      <dgm:prSet presAssocID="{2B531C7A-9F2C-4B23-B1C3-077C34E6A140}" presName="dummyConnPt" presStyleCnt="0"/>
      <dgm:spPr/>
    </dgm:pt>
    <dgm:pt modelId="{4CB775F4-30F7-4F54-A0D9-289871204E15}" type="pres">
      <dgm:prSet presAssocID="{2B531C7A-9F2C-4B23-B1C3-077C34E6A140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C734B-020E-4817-882E-C85DBAEEF80B}" type="pres">
      <dgm:prSet presAssocID="{7C6CD7A4-3092-4418-89B3-55D853FF13F1}" presName="sibTrans" presStyleLbl="bgSibTrans2D1" presStyleIdx="0" presStyleCnt="15"/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1" presStyleCnt="15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2" presStyleCnt="15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3" presStyleCnt="15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4" presStyleCnt="15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5" presStyleCnt="15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6" presStyleCnt="15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7" presStyleCnt="15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8" presStyleCnt="15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9" presStyleCnt="15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10" presStyleCnt="15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1" presStyleCnt="15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2" presStyleCnt="15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3" presStyleCnt="15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4" presStyleCnt="15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1E84E-52DC-4630-B7AB-6E19B6978775}" type="presOf" srcId="{84642BE5-58A9-45C7-86E2-9D04845707F3}" destId="{B8A849DF-6E35-4982-A97C-0E512C4E7C82}" srcOrd="0" destOrd="0" presId="urn:microsoft.com/office/officeart/2005/8/layout/bProcess4"/>
    <dgm:cxn modelId="{64E0E702-617E-46B8-A067-49FB93E23CF8}" type="presOf" srcId="{DCE3E433-F4E7-4B43-B6BC-C35834C01DCE}" destId="{8BAF4C3E-68BC-47AA-897E-A52A4CE09872}" srcOrd="0" destOrd="0" presId="urn:microsoft.com/office/officeart/2005/8/layout/bProcess4"/>
    <dgm:cxn modelId="{43DE0261-310B-4A89-9606-50C783A62E2A}" type="presOf" srcId="{DEE09001-7904-464D-BA93-E525F10CA1D5}" destId="{B3C4D2F7-58BC-4A8A-B8B5-61E2E4B9A2A9}" srcOrd="0" destOrd="0" presId="urn:microsoft.com/office/officeart/2005/8/layout/bProcess4"/>
    <dgm:cxn modelId="{B75CD897-272B-42B2-8688-748076BC224C}" srcId="{C0666FAA-0D31-4BF9-801E-1A67DD22AC1A}" destId="{AD4B4DAE-3A20-47DB-8949-EB1CECE46810}" srcOrd="7" destOrd="0" parTransId="{DD6539AC-396B-4EF2-BD37-D81B9D986CF5}" sibTransId="{8E86C077-6458-47E9-9A9A-E9831A00194B}"/>
    <dgm:cxn modelId="{FCC57D7C-5862-4B5C-843B-5C7B9DF73F91}" type="presOf" srcId="{2EAD9191-0E88-4AAC-AF25-0F1174701B74}" destId="{58B150EF-C74C-40FB-A2EC-4BBA2DA9D019}" srcOrd="0" destOrd="0" presId="urn:microsoft.com/office/officeart/2005/8/layout/bProcess4"/>
    <dgm:cxn modelId="{F203FED8-4710-4F9D-8CC2-65DA818155C5}" type="presOf" srcId="{476655BF-7A38-47CA-8345-782174CC3640}" destId="{91FC5E60-30F5-40B4-B450-06C513D12AC4}" srcOrd="0" destOrd="0" presId="urn:microsoft.com/office/officeart/2005/8/layout/bProcess4"/>
    <dgm:cxn modelId="{6E52AAEC-3EBF-4E78-A2A0-0DD3F6FC81B4}" srcId="{C0666FAA-0D31-4BF9-801E-1A67DD22AC1A}" destId="{C9D81985-FC3C-4F62-96CD-2F63B7CCC9B6}" srcOrd="9" destOrd="0" parTransId="{C66156A0-A7D6-47C7-AE56-8EE42926F06B}" sibTransId="{C40843D4-43B7-44D7-84B8-8ACC0771D54D}"/>
    <dgm:cxn modelId="{058634D8-3A98-48C5-B1B0-96EFC8B7CC62}" srcId="{C0666FAA-0D31-4BF9-801E-1A67DD22AC1A}" destId="{4F393501-678C-40A4-8B8E-448C607B29CB}" srcOrd="10" destOrd="0" parTransId="{E185441C-8E3E-46B1-9FB6-C0C1BDBB1B42}" sibTransId="{84642BE5-58A9-45C7-86E2-9D04845707F3}"/>
    <dgm:cxn modelId="{076EC014-A9FF-4B81-8F25-EF9F448126C7}" srcId="{C0666FAA-0D31-4BF9-801E-1A67DD22AC1A}" destId="{47CC8D8C-01D1-4E74-8070-EB3C2EF5A789}" srcOrd="2" destOrd="0" parTransId="{532132C1-8733-4643-AED0-6392110C89D4}" sibTransId="{ECE88A5D-9118-4D17-B493-FF3F8737B6E5}"/>
    <dgm:cxn modelId="{1E668DE3-5BE1-4DA3-8762-F65A7BA43DDB}" type="presOf" srcId="{715A84FE-67B3-46F9-B86C-D17FBEDF0C98}" destId="{0D5F8986-422D-4C2E-BD8C-9289C07FC596}" srcOrd="0" destOrd="0" presId="urn:microsoft.com/office/officeart/2005/8/layout/bProcess4"/>
    <dgm:cxn modelId="{1D27DE4C-B53A-4066-9920-464D451BC952}" type="presOf" srcId="{ECE88A5D-9118-4D17-B493-FF3F8737B6E5}" destId="{6DF62C91-08B8-4C6B-9295-20768AA7D866}" srcOrd="0" destOrd="0" presId="urn:microsoft.com/office/officeart/2005/8/layout/bProcess4"/>
    <dgm:cxn modelId="{744CC3B8-C1FA-4010-B1E9-5AD375F78050}" srcId="{C0666FAA-0D31-4BF9-801E-1A67DD22AC1A}" destId="{F4E0A2A8-FFE2-45E0-B581-DD0608974430}" srcOrd="6" destOrd="0" parTransId="{AE96DB23-9BE9-4033-ABED-6B3BD0263CCC}" sibTransId="{5B64155C-CCAA-4217-BC52-249EAF37A64E}"/>
    <dgm:cxn modelId="{E785D216-4382-4E8B-BF35-EDC21FEDDB4B}" srcId="{C0666FAA-0D31-4BF9-801E-1A67DD22AC1A}" destId="{476655BF-7A38-47CA-8345-782174CC3640}" srcOrd="5" destOrd="0" parTransId="{5D1F4328-89DC-448D-BEA0-AACCBBA2B902}" sibTransId="{0F78E9C2-1C35-442D-8464-A2C1D3465A7E}"/>
    <dgm:cxn modelId="{8D1B0EA3-A9E7-479E-8E85-0D22B9C8E41B}" type="presOf" srcId="{2D46C493-8ADB-4835-BECB-668B14B02273}" destId="{9E4E7CDD-C583-4708-BC1D-DC8D5A9DCE55}" srcOrd="0" destOrd="0" presId="urn:microsoft.com/office/officeart/2005/8/layout/bProcess4"/>
    <dgm:cxn modelId="{5D2AAE2A-ED49-43D0-A325-F68104F5A216}" srcId="{C0666FAA-0D31-4BF9-801E-1A67DD22AC1A}" destId="{CA4C6649-9189-4C59-8A0D-372B3E489769}" srcOrd="3" destOrd="0" parTransId="{04015CED-20F8-4BAE-9232-042B8C036B17}" sibTransId="{715A84FE-67B3-46F9-B86C-D17FBEDF0C98}"/>
    <dgm:cxn modelId="{6EC18B08-996A-433B-ADB6-F7255B6EA10E}" type="presOf" srcId="{C40843D4-43B7-44D7-84B8-8ACC0771D54D}" destId="{7F6CB9EF-5E6D-4B9B-8B42-29067B258ADE}" srcOrd="0" destOrd="0" presId="urn:microsoft.com/office/officeart/2005/8/layout/bProcess4"/>
    <dgm:cxn modelId="{9006FF7D-6AE3-4174-A605-113939B142E7}" type="presOf" srcId="{68E3C7AE-3E4B-4816-B6B7-11523037330E}" destId="{B84F6D5F-6E5F-4CFD-91A1-6C0F46FE93D0}" srcOrd="0" destOrd="0" presId="urn:microsoft.com/office/officeart/2005/8/layout/bProcess4"/>
    <dgm:cxn modelId="{117DAE43-147E-4FBA-9F93-59BB1177D2F2}" type="presOf" srcId="{5B2155C8-303A-49F9-95C4-E29AB24BD7CE}" destId="{E64A4011-9C62-4467-A8B4-5D4874859A15}" srcOrd="0" destOrd="0" presId="urn:microsoft.com/office/officeart/2005/8/layout/bProcess4"/>
    <dgm:cxn modelId="{B2DD8207-1B9F-49A0-89D1-95C6346E48AD}" type="presOf" srcId="{C9D81985-FC3C-4F62-96CD-2F63B7CCC9B6}" destId="{9DB6BCED-2108-427E-A0FC-3409DD5C3B6D}" srcOrd="0" destOrd="0" presId="urn:microsoft.com/office/officeart/2005/8/layout/bProcess4"/>
    <dgm:cxn modelId="{0A4686B1-AB40-4001-8C4D-00D3EE9D6253}" srcId="{C0666FAA-0D31-4BF9-801E-1A67DD22AC1A}" destId="{DEE09001-7904-464D-BA93-E525F10CA1D5}" srcOrd="15" destOrd="0" parTransId="{20991D8A-DE8F-4854-ADB0-5A037AD104A0}" sibTransId="{6FCD11AB-7182-4606-B75A-D0B0BB308683}"/>
    <dgm:cxn modelId="{04B24C26-869C-49C2-9C2D-246D7F6EF198}" srcId="{C0666FAA-0D31-4BF9-801E-1A67DD22AC1A}" destId="{2B531C7A-9F2C-4B23-B1C3-077C34E6A140}" srcOrd="0" destOrd="0" parTransId="{5A306240-D5F1-4BF8-B509-6FF44E74ECD4}" sibTransId="{7C6CD7A4-3092-4418-89B3-55D853FF13F1}"/>
    <dgm:cxn modelId="{5690A173-6741-4167-84CD-1F1D7B7D1245}" type="presOf" srcId="{0FFA41B8-8D47-45D1-AAA8-BAE167E6FB49}" destId="{F5A70873-2BFA-4CA8-91CD-BBFD1B846CB9}" srcOrd="0" destOrd="0" presId="urn:microsoft.com/office/officeart/2005/8/layout/bProcess4"/>
    <dgm:cxn modelId="{DCAD020A-E40B-43C0-AAFC-96338AFDC084}" type="presOf" srcId="{7C6CD7A4-3092-4418-89B3-55D853FF13F1}" destId="{658C734B-020E-4817-882E-C85DBAEEF80B}" srcOrd="0" destOrd="0" presId="urn:microsoft.com/office/officeart/2005/8/layout/bProcess4"/>
    <dgm:cxn modelId="{0D1E5A9F-2241-487D-8399-DD5C59E67826}" srcId="{C0666FAA-0D31-4BF9-801E-1A67DD22AC1A}" destId="{2D46C493-8ADB-4835-BECB-668B14B02273}" srcOrd="12" destOrd="0" parTransId="{376996FA-A458-4014-8974-059210A3A208}" sibTransId="{35B486F7-1D6D-4CAA-A166-677DBD0409A2}"/>
    <dgm:cxn modelId="{B6967DA5-1789-471A-8965-4FB2A2445F8F}" type="presOf" srcId="{AD4B4DAE-3A20-47DB-8949-EB1CECE46810}" destId="{6C74D350-F5BC-4CE3-A584-BCCD5DCDC960}" srcOrd="0" destOrd="0" presId="urn:microsoft.com/office/officeart/2005/8/layout/bProcess4"/>
    <dgm:cxn modelId="{467CBF15-5199-42BA-9BA7-A5AD3C44A5CB}" type="presOf" srcId="{35B486F7-1D6D-4CAA-A166-677DBD0409A2}" destId="{B284388D-2F8C-467A-A0A6-EBAC6A9669BD}" srcOrd="0" destOrd="0" presId="urn:microsoft.com/office/officeart/2005/8/layout/bProcess4"/>
    <dgm:cxn modelId="{4ED324AF-9D0F-4401-A15B-44886447A1C2}" type="presOf" srcId="{F3091D11-45BF-4B65-B6E8-CABC4D9264EB}" destId="{4E5DC7FE-8C86-40DC-95CE-5F2A7D2E59C5}" srcOrd="0" destOrd="0" presId="urn:microsoft.com/office/officeart/2005/8/layout/bProcess4"/>
    <dgm:cxn modelId="{EE5870FC-452E-461C-B6DE-327634DB8BF7}" type="presOf" srcId="{CA4C6649-9189-4C59-8A0D-372B3E489769}" destId="{58A0FA0A-782D-478E-9F6E-C43791D05DF3}" srcOrd="0" destOrd="0" presId="urn:microsoft.com/office/officeart/2005/8/layout/bProcess4"/>
    <dgm:cxn modelId="{0D1BE32F-28C3-470A-B94A-A7B501A6F6EA}" type="presOf" srcId="{56AF8E2F-DC63-4421-A5E6-A12632E18EF8}" destId="{B6348BD4-23D2-4EC8-ACDC-8F42E56A8AA7}" srcOrd="0" destOrd="0" presId="urn:microsoft.com/office/officeart/2005/8/layout/bProcess4"/>
    <dgm:cxn modelId="{D8167BAF-DE4B-4A1F-902A-4EDEADB17BB3}" srcId="{C0666FAA-0D31-4BF9-801E-1A67DD22AC1A}" destId="{2EAD9191-0E88-4AAC-AF25-0F1174701B74}" srcOrd="14" destOrd="0" parTransId="{8899D723-D9C1-4B6E-B8A1-1A4EEF3471FA}" sibTransId="{68E3C7AE-3E4B-4816-B6B7-11523037330E}"/>
    <dgm:cxn modelId="{60E5CD90-5E29-4BE4-BAF2-044AA1EC2928}" type="presOf" srcId="{47CC8D8C-01D1-4E74-8070-EB3C2EF5A789}" destId="{E6544791-B5AE-4DBF-BA3A-2E6B243044B9}" srcOrd="0" destOrd="0" presId="urn:microsoft.com/office/officeart/2005/8/layout/bProcess4"/>
    <dgm:cxn modelId="{975D11F4-D460-429D-8C0E-49CBA74C401A}" type="presOf" srcId="{2217AA61-6112-49DE-8397-A9EB729EB8F7}" destId="{C16B0CAE-493D-4017-AC93-30F2D0E590AA}" srcOrd="0" destOrd="0" presId="urn:microsoft.com/office/officeart/2005/8/layout/bProcess4"/>
    <dgm:cxn modelId="{4E822110-E170-4063-A6BB-0FC5CEA24BEF}" type="presOf" srcId="{D5ACA262-5F08-493F-9D88-484100521986}" destId="{F64A2186-80C3-4D7D-85D0-90EFF2AF8601}" srcOrd="0" destOrd="0" presId="urn:microsoft.com/office/officeart/2005/8/layout/bProcess4"/>
    <dgm:cxn modelId="{0C6CD80D-CBEC-47B2-BBB9-697A3D9DBB70}" srcId="{C0666FAA-0D31-4BF9-801E-1A67DD22AC1A}" destId="{56AF8E2F-DC63-4421-A5E6-A12632E18EF8}" srcOrd="4" destOrd="0" parTransId="{6BB0D662-0C74-4A3A-A25D-3647306E17DC}" sibTransId="{2217AA61-6112-49DE-8397-A9EB729EB8F7}"/>
    <dgm:cxn modelId="{E82BF864-7E0D-4F2D-BC20-CAEBC2471627}" type="presOf" srcId="{8E86C077-6458-47E9-9A9A-E9831A00194B}" destId="{BE0F2207-B6CD-4734-8BD8-282809DF785A}" srcOrd="0" destOrd="0" presId="urn:microsoft.com/office/officeart/2005/8/layout/bProcess4"/>
    <dgm:cxn modelId="{1242AA69-A077-4DAE-A8FD-FE90CAEA78DB}" type="presOf" srcId="{2B531C7A-9F2C-4B23-B1C3-077C34E6A140}" destId="{4CB775F4-30F7-4F54-A0D9-289871204E15}" srcOrd="0" destOrd="0" presId="urn:microsoft.com/office/officeart/2005/8/layout/bProcess4"/>
    <dgm:cxn modelId="{D37B7AD2-75CE-4ECA-9E4A-85082F91B636}" type="presOf" srcId="{C9A1A95F-30AF-48C1-9B43-17627DAF3749}" destId="{2B700F14-0FAB-45FB-8BB6-447655FAF83C}" srcOrd="0" destOrd="0" presId="urn:microsoft.com/office/officeart/2005/8/layout/bProcess4"/>
    <dgm:cxn modelId="{7B4A1D1B-8D7F-4431-BB88-A3ED9A3B84FC}" type="presOf" srcId="{5B64155C-CCAA-4217-BC52-249EAF37A64E}" destId="{9CC9B51D-062E-4005-AB2A-7F10F2A05D94}" srcOrd="0" destOrd="0" presId="urn:microsoft.com/office/officeart/2005/8/layout/bProcess4"/>
    <dgm:cxn modelId="{B6FE94F8-DD18-4890-A3E4-63A4EC448EBF}" type="presOf" srcId="{4F393501-678C-40A4-8B8E-448C607B29CB}" destId="{C7B06EC7-4209-49FE-A91B-512A70BE8463}" srcOrd="0" destOrd="0" presId="urn:microsoft.com/office/officeart/2005/8/layout/bProcess4"/>
    <dgm:cxn modelId="{602BFEAD-E0ED-4248-A0EA-A7E8E918BB30}" type="presOf" srcId="{C0666FAA-0D31-4BF9-801E-1A67DD22AC1A}" destId="{D7E29A74-BA71-4B4C-BA84-260B58696DC2}" srcOrd="0" destOrd="0" presId="urn:microsoft.com/office/officeart/2005/8/layout/bProcess4"/>
    <dgm:cxn modelId="{3D8B395E-3B0D-48A8-A29D-403690BDA1B4}" srcId="{C0666FAA-0D31-4BF9-801E-1A67DD22AC1A}" destId="{DCE3E433-F4E7-4B43-B6BC-C35834C01DCE}" srcOrd="8" destOrd="0" parTransId="{8BAF1A8E-9A0F-4443-B542-DF3F26847A7C}" sibTransId="{D5ACA262-5F08-493F-9D88-484100521986}"/>
    <dgm:cxn modelId="{5C97D08B-F558-4CF4-8126-3DD75B38AD93}" srcId="{C0666FAA-0D31-4BF9-801E-1A67DD22AC1A}" destId="{C9A1A95F-30AF-48C1-9B43-17627DAF3749}" srcOrd="1" destOrd="0" parTransId="{0679FA23-7147-4D64-AA66-D3DBD14B6B17}" sibTransId="{467CC57A-F92B-4A9A-A215-54B08BF9823C}"/>
    <dgm:cxn modelId="{F56F6CA6-FFA9-4AC5-91E3-70D7D5F2D0A2}" srcId="{C0666FAA-0D31-4BF9-801E-1A67DD22AC1A}" destId="{F3091D11-45BF-4B65-B6E8-CABC4D9264EB}" srcOrd="11" destOrd="0" parTransId="{A34E2F76-71B6-4B25-B893-20D200D6E53F}" sibTransId="{D8CBFEA7-F79B-42D9-B740-290795D07918}"/>
    <dgm:cxn modelId="{B40E9ED4-E19C-477B-86D6-250624B24D67}" type="presOf" srcId="{467CC57A-F92B-4A9A-A215-54B08BF9823C}" destId="{7A8D6FC9-7EB3-4861-82C4-B0AB69F8C928}" srcOrd="0" destOrd="0" presId="urn:microsoft.com/office/officeart/2005/8/layout/bProcess4"/>
    <dgm:cxn modelId="{6C66554C-A051-44EE-9F75-CB05DD7D154C}" type="presOf" srcId="{D8CBFEA7-F79B-42D9-B740-290795D07918}" destId="{01B6AF2D-219B-4F51-BEC9-41A2F85A4071}" srcOrd="0" destOrd="0" presId="urn:microsoft.com/office/officeart/2005/8/layout/bProcess4"/>
    <dgm:cxn modelId="{C6D77D5E-93C8-429F-B565-0EA5E6254CAC}" type="presOf" srcId="{F4E0A2A8-FFE2-45E0-B581-DD0608974430}" destId="{B7CF868A-046B-4C63-BBEE-B570F85349C3}" srcOrd="0" destOrd="0" presId="urn:microsoft.com/office/officeart/2005/8/layout/bProcess4"/>
    <dgm:cxn modelId="{4010E866-F08C-41F9-9D35-007AF54B12AF}" srcId="{C0666FAA-0D31-4BF9-801E-1A67DD22AC1A}" destId="{5B2155C8-303A-49F9-95C4-E29AB24BD7CE}" srcOrd="13" destOrd="0" parTransId="{09D6F814-7E5F-4B19-BB22-BA1041994986}" sibTransId="{0FFA41B8-8D47-45D1-AAA8-BAE167E6FB49}"/>
    <dgm:cxn modelId="{B7414A20-278C-461F-BA19-B347A957E3A8}" type="presOf" srcId="{0F78E9C2-1C35-442D-8464-A2C1D3465A7E}" destId="{2B71577B-E285-4415-8808-39BA14CC315B}" srcOrd="0" destOrd="0" presId="urn:microsoft.com/office/officeart/2005/8/layout/bProcess4"/>
    <dgm:cxn modelId="{038BF95B-2C2C-47B0-95E0-AE7DBB01921D}" type="presParOf" srcId="{D7E29A74-BA71-4B4C-BA84-260B58696DC2}" destId="{F0AB2150-F84E-4EAB-8591-AFB1D5AE249C}" srcOrd="0" destOrd="0" presId="urn:microsoft.com/office/officeart/2005/8/layout/bProcess4"/>
    <dgm:cxn modelId="{42995C8D-D5B8-4EAF-9373-91CB4DFEB5C8}" type="presParOf" srcId="{F0AB2150-F84E-4EAB-8591-AFB1D5AE249C}" destId="{B894AAE2-3FE7-4B1B-BF8C-5C9B63FD8D41}" srcOrd="0" destOrd="0" presId="urn:microsoft.com/office/officeart/2005/8/layout/bProcess4"/>
    <dgm:cxn modelId="{FE1FA696-42B0-41C0-922F-FD2E50E389EA}" type="presParOf" srcId="{F0AB2150-F84E-4EAB-8591-AFB1D5AE249C}" destId="{4CB775F4-30F7-4F54-A0D9-289871204E15}" srcOrd="1" destOrd="0" presId="urn:microsoft.com/office/officeart/2005/8/layout/bProcess4"/>
    <dgm:cxn modelId="{B5F76F08-BED8-430B-B56F-8F69CEB99740}" type="presParOf" srcId="{D7E29A74-BA71-4B4C-BA84-260B58696DC2}" destId="{658C734B-020E-4817-882E-C85DBAEEF80B}" srcOrd="1" destOrd="0" presId="urn:microsoft.com/office/officeart/2005/8/layout/bProcess4"/>
    <dgm:cxn modelId="{E5F613B8-5AA9-4E33-81F1-0ADA5542BBCC}" type="presParOf" srcId="{D7E29A74-BA71-4B4C-BA84-260B58696DC2}" destId="{9A82C0EB-8709-4313-B27D-4B84CC0170A5}" srcOrd="2" destOrd="0" presId="urn:microsoft.com/office/officeart/2005/8/layout/bProcess4"/>
    <dgm:cxn modelId="{1E98E43B-DE73-4159-9439-945E084DE12F}" type="presParOf" srcId="{9A82C0EB-8709-4313-B27D-4B84CC0170A5}" destId="{C2503DB1-DEED-4768-80E4-F05441F200D5}" srcOrd="0" destOrd="0" presId="urn:microsoft.com/office/officeart/2005/8/layout/bProcess4"/>
    <dgm:cxn modelId="{DC08EEDD-3BCF-42B8-8F42-86221AD5A4C2}" type="presParOf" srcId="{9A82C0EB-8709-4313-B27D-4B84CC0170A5}" destId="{2B700F14-0FAB-45FB-8BB6-447655FAF83C}" srcOrd="1" destOrd="0" presId="urn:microsoft.com/office/officeart/2005/8/layout/bProcess4"/>
    <dgm:cxn modelId="{759C3599-BCB6-45B3-BAF9-185D25DD0BAE}" type="presParOf" srcId="{D7E29A74-BA71-4B4C-BA84-260B58696DC2}" destId="{7A8D6FC9-7EB3-4861-82C4-B0AB69F8C928}" srcOrd="3" destOrd="0" presId="urn:microsoft.com/office/officeart/2005/8/layout/bProcess4"/>
    <dgm:cxn modelId="{EF323C33-A66E-4912-9D4E-8BBC499A69F2}" type="presParOf" srcId="{D7E29A74-BA71-4B4C-BA84-260B58696DC2}" destId="{B242E827-AF01-4356-87BD-62753440561C}" srcOrd="4" destOrd="0" presId="urn:microsoft.com/office/officeart/2005/8/layout/bProcess4"/>
    <dgm:cxn modelId="{50F291FD-CECD-4A29-8026-2BB2025EED7B}" type="presParOf" srcId="{B242E827-AF01-4356-87BD-62753440561C}" destId="{8181B475-6FDB-4276-B5AE-E9DC30F4EDDE}" srcOrd="0" destOrd="0" presId="urn:microsoft.com/office/officeart/2005/8/layout/bProcess4"/>
    <dgm:cxn modelId="{7C19C212-AF96-44D1-8C0D-941AC9DB7449}" type="presParOf" srcId="{B242E827-AF01-4356-87BD-62753440561C}" destId="{E6544791-B5AE-4DBF-BA3A-2E6B243044B9}" srcOrd="1" destOrd="0" presId="urn:microsoft.com/office/officeart/2005/8/layout/bProcess4"/>
    <dgm:cxn modelId="{3627389F-5CC1-42AF-9E4F-07071822F211}" type="presParOf" srcId="{D7E29A74-BA71-4B4C-BA84-260B58696DC2}" destId="{6DF62C91-08B8-4C6B-9295-20768AA7D866}" srcOrd="5" destOrd="0" presId="urn:microsoft.com/office/officeart/2005/8/layout/bProcess4"/>
    <dgm:cxn modelId="{5F0255AD-2F57-44C0-856B-24DC9CA89A3D}" type="presParOf" srcId="{D7E29A74-BA71-4B4C-BA84-260B58696DC2}" destId="{3BAB4034-D079-4A5F-8D3C-ECACAB25D21C}" srcOrd="6" destOrd="0" presId="urn:microsoft.com/office/officeart/2005/8/layout/bProcess4"/>
    <dgm:cxn modelId="{1CCB11C7-8BF2-496B-99FC-63E2EECA226B}" type="presParOf" srcId="{3BAB4034-D079-4A5F-8D3C-ECACAB25D21C}" destId="{3C1B359A-FC76-4730-A1B0-E53E11B2072D}" srcOrd="0" destOrd="0" presId="urn:microsoft.com/office/officeart/2005/8/layout/bProcess4"/>
    <dgm:cxn modelId="{3A2787B6-D9B6-4670-A5C9-B8C100E80DE4}" type="presParOf" srcId="{3BAB4034-D079-4A5F-8D3C-ECACAB25D21C}" destId="{58A0FA0A-782D-478E-9F6E-C43791D05DF3}" srcOrd="1" destOrd="0" presId="urn:microsoft.com/office/officeart/2005/8/layout/bProcess4"/>
    <dgm:cxn modelId="{8B5D7B23-4B8A-4D7C-98D3-D44DC5A3BD92}" type="presParOf" srcId="{D7E29A74-BA71-4B4C-BA84-260B58696DC2}" destId="{0D5F8986-422D-4C2E-BD8C-9289C07FC596}" srcOrd="7" destOrd="0" presId="urn:microsoft.com/office/officeart/2005/8/layout/bProcess4"/>
    <dgm:cxn modelId="{76E4E303-1716-4B43-A69E-DAE6C55E49AD}" type="presParOf" srcId="{D7E29A74-BA71-4B4C-BA84-260B58696DC2}" destId="{DF230DD1-16D4-48A8-94DB-EEA8367F5FD9}" srcOrd="8" destOrd="0" presId="urn:microsoft.com/office/officeart/2005/8/layout/bProcess4"/>
    <dgm:cxn modelId="{A87F21C4-00FE-4752-8218-DB1F17A630EB}" type="presParOf" srcId="{DF230DD1-16D4-48A8-94DB-EEA8367F5FD9}" destId="{9AD58D17-A360-4B15-B45C-EEEC0B8F0588}" srcOrd="0" destOrd="0" presId="urn:microsoft.com/office/officeart/2005/8/layout/bProcess4"/>
    <dgm:cxn modelId="{A119F317-EBFD-4064-B9D7-7555D30FE3B8}" type="presParOf" srcId="{DF230DD1-16D4-48A8-94DB-EEA8367F5FD9}" destId="{B6348BD4-23D2-4EC8-ACDC-8F42E56A8AA7}" srcOrd="1" destOrd="0" presId="urn:microsoft.com/office/officeart/2005/8/layout/bProcess4"/>
    <dgm:cxn modelId="{D9BB9F95-4383-4C96-8BB8-B431F3701E35}" type="presParOf" srcId="{D7E29A74-BA71-4B4C-BA84-260B58696DC2}" destId="{C16B0CAE-493D-4017-AC93-30F2D0E590AA}" srcOrd="9" destOrd="0" presId="urn:microsoft.com/office/officeart/2005/8/layout/bProcess4"/>
    <dgm:cxn modelId="{8B443E43-B71C-4604-9435-289C39CDB55D}" type="presParOf" srcId="{D7E29A74-BA71-4B4C-BA84-260B58696DC2}" destId="{7315CFD9-DD3D-430B-A528-93BC7016E445}" srcOrd="10" destOrd="0" presId="urn:microsoft.com/office/officeart/2005/8/layout/bProcess4"/>
    <dgm:cxn modelId="{C2999FFD-34A0-4FA6-84F9-372C560989B5}" type="presParOf" srcId="{7315CFD9-DD3D-430B-A528-93BC7016E445}" destId="{538D1DDF-1CEB-4D59-B41C-347CBC2C1D44}" srcOrd="0" destOrd="0" presId="urn:microsoft.com/office/officeart/2005/8/layout/bProcess4"/>
    <dgm:cxn modelId="{99B01C0A-9AFE-4C19-8761-98567C312651}" type="presParOf" srcId="{7315CFD9-DD3D-430B-A528-93BC7016E445}" destId="{91FC5E60-30F5-40B4-B450-06C513D12AC4}" srcOrd="1" destOrd="0" presId="urn:microsoft.com/office/officeart/2005/8/layout/bProcess4"/>
    <dgm:cxn modelId="{97D0E68D-005C-48C2-9E8B-DA8A30C37BB2}" type="presParOf" srcId="{D7E29A74-BA71-4B4C-BA84-260B58696DC2}" destId="{2B71577B-E285-4415-8808-39BA14CC315B}" srcOrd="11" destOrd="0" presId="urn:microsoft.com/office/officeart/2005/8/layout/bProcess4"/>
    <dgm:cxn modelId="{13191691-11D6-4D1B-8614-CAFA5634D341}" type="presParOf" srcId="{D7E29A74-BA71-4B4C-BA84-260B58696DC2}" destId="{91837988-6E85-4EA5-A63A-476BDDBC19C1}" srcOrd="12" destOrd="0" presId="urn:microsoft.com/office/officeart/2005/8/layout/bProcess4"/>
    <dgm:cxn modelId="{A2B488A2-534D-4205-A99E-0F13E61192D9}" type="presParOf" srcId="{91837988-6E85-4EA5-A63A-476BDDBC19C1}" destId="{7F808B77-4CAD-452C-90E5-5D105BE561B7}" srcOrd="0" destOrd="0" presId="urn:microsoft.com/office/officeart/2005/8/layout/bProcess4"/>
    <dgm:cxn modelId="{F70CE67D-1F2B-4A4E-B8D6-862C0B784F6C}" type="presParOf" srcId="{91837988-6E85-4EA5-A63A-476BDDBC19C1}" destId="{B7CF868A-046B-4C63-BBEE-B570F85349C3}" srcOrd="1" destOrd="0" presId="urn:microsoft.com/office/officeart/2005/8/layout/bProcess4"/>
    <dgm:cxn modelId="{77F1A41E-6126-4DAA-A741-7F9A3817E2C1}" type="presParOf" srcId="{D7E29A74-BA71-4B4C-BA84-260B58696DC2}" destId="{9CC9B51D-062E-4005-AB2A-7F10F2A05D94}" srcOrd="13" destOrd="0" presId="urn:microsoft.com/office/officeart/2005/8/layout/bProcess4"/>
    <dgm:cxn modelId="{D1BD7DC7-84A3-4B26-847A-5D0752196114}" type="presParOf" srcId="{D7E29A74-BA71-4B4C-BA84-260B58696DC2}" destId="{202EBE35-5B0C-43FB-A909-5FB75D5FEB40}" srcOrd="14" destOrd="0" presId="urn:microsoft.com/office/officeart/2005/8/layout/bProcess4"/>
    <dgm:cxn modelId="{10A8A12B-A8DA-40D7-AC55-700C97AA190F}" type="presParOf" srcId="{202EBE35-5B0C-43FB-A909-5FB75D5FEB40}" destId="{820D8D24-7410-4FA0-8F33-16F3367596DA}" srcOrd="0" destOrd="0" presId="urn:microsoft.com/office/officeart/2005/8/layout/bProcess4"/>
    <dgm:cxn modelId="{3B2ED58C-CCDA-49DB-B8BB-E6D5A4D67B9A}" type="presParOf" srcId="{202EBE35-5B0C-43FB-A909-5FB75D5FEB40}" destId="{6C74D350-F5BC-4CE3-A584-BCCD5DCDC960}" srcOrd="1" destOrd="0" presId="urn:microsoft.com/office/officeart/2005/8/layout/bProcess4"/>
    <dgm:cxn modelId="{451F8CEA-3ABD-4D1C-91C4-876598492469}" type="presParOf" srcId="{D7E29A74-BA71-4B4C-BA84-260B58696DC2}" destId="{BE0F2207-B6CD-4734-8BD8-282809DF785A}" srcOrd="15" destOrd="0" presId="urn:microsoft.com/office/officeart/2005/8/layout/bProcess4"/>
    <dgm:cxn modelId="{22916DFD-7513-4527-B7EA-D128938F7C60}" type="presParOf" srcId="{D7E29A74-BA71-4B4C-BA84-260B58696DC2}" destId="{D182D1A3-8D39-4722-B77D-AE30A220BED4}" srcOrd="16" destOrd="0" presId="urn:microsoft.com/office/officeart/2005/8/layout/bProcess4"/>
    <dgm:cxn modelId="{89F29283-2BE0-48D6-8B4A-CB56F6F66FAA}" type="presParOf" srcId="{D182D1A3-8D39-4722-B77D-AE30A220BED4}" destId="{8B5B3656-FA3B-421D-9671-2237EB225047}" srcOrd="0" destOrd="0" presId="urn:microsoft.com/office/officeart/2005/8/layout/bProcess4"/>
    <dgm:cxn modelId="{C4815319-19F0-48AB-B470-437099174D50}" type="presParOf" srcId="{D182D1A3-8D39-4722-B77D-AE30A220BED4}" destId="{8BAF4C3E-68BC-47AA-897E-A52A4CE09872}" srcOrd="1" destOrd="0" presId="urn:microsoft.com/office/officeart/2005/8/layout/bProcess4"/>
    <dgm:cxn modelId="{E522B6AD-456B-4B18-8659-143C1C0E4507}" type="presParOf" srcId="{D7E29A74-BA71-4B4C-BA84-260B58696DC2}" destId="{F64A2186-80C3-4D7D-85D0-90EFF2AF8601}" srcOrd="17" destOrd="0" presId="urn:microsoft.com/office/officeart/2005/8/layout/bProcess4"/>
    <dgm:cxn modelId="{664F6800-1083-43A7-B897-12FE6F06A9F0}" type="presParOf" srcId="{D7E29A74-BA71-4B4C-BA84-260B58696DC2}" destId="{177486BF-9417-4578-9B7D-9C20CD924DA1}" srcOrd="18" destOrd="0" presId="urn:microsoft.com/office/officeart/2005/8/layout/bProcess4"/>
    <dgm:cxn modelId="{38A1456C-062C-413F-A003-FE18E2E3A145}" type="presParOf" srcId="{177486BF-9417-4578-9B7D-9C20CD924DA1}" destId="{E2AE2822-A3D0-4BC2-9370-969002D8D132}" srcOrd="0" destOrd="0" presId="urn:microsoft.com/office/officeart/2005/8/layout/bProcess4"/>
    <dgm:cxn modelId="{B8A04526-FA3E-4C46-81FF-013C044C8855}" type="presParOf" srcId="{177486BF-9417-4578-9B7D-9C20CD924DA1}" destId="{9DB6BCED-2108-427E-A0FC-3409DD5C3B6D}" srcOrd="1" destOrd="0" presId="urn:microsoft.com/office/officeart/2005/8/layout/bProcess4"/>
    <dgm:cxn modelId="{B1506911-93B3-4ECF-AE1A-73AD9E3E5312}" type="presParOf" srcId="{D7E29A74-BA71-4B4C-BA84-260B58696DC2}" destId="{7F6CB9EF-5E6D-4B9B-8B42-29067B258ADE}" srcOrd="19" destOrd="0" presId="urn:microsoft.com/office/officeart/2005/8/layout/bProcess4"/>
    <dgm:cxn modelId="{119162FA-FF4A-4177-999B-0F5ABACF299E}" type="presParOf" srcId="{D7E29A74-BA71-4B4C-BA84-260B58696DC2}" destId="{7E041FD5-667E-4AA5-94D9-6CCF3D114E1B}" srcOrd="20" destOrd="0" presId="urn:microsoft.com/office/officeart/2005/8/layout/bProcess4"/>
    <dgm:cxn modelId="{9F3DC309-D896-4893-BD81-27E8D99873F8}" type="presParOf" srcId="{7E041FD5-667E-4AA5-94D9-6CCF3D114E1B}" destId="{9B2C365B-6894-43C3-965E-8ECA069453B5}" srcOrd="0" destOrd="0" presId="urn:microsoft.com/office/officeart/2005/8/layout/bProcess4"/>
    <dgm:cxn modelId="{79C720E1-F2EF-4FBC-B122-7C8297803200}" type="presParOf" srcId="{7E041FD5-667E-4AA5-94D9-6CCF3D114E1B}" destId="{C7B06EC7-4209-49FE-A91B-512A70BE8463}" srcOrd="1" destOrd="0" presId="urn:microsoft.com/office/officeart/2005/8/layout/bProcess4"/>
    <dgm:cxn modelId="{CAE5589D-A38A-4E40-BD5F-17C18278182D}" type="presParOf" srcId="{D7E29A74-BA71-4B4C-BA84-260B58696DC2}" destId="{B8A849DF-6E35-4982-A97C-0E512C4E7C82}" srcOrd="21" destOrd="0" presId="urn:microsoft.com/office/officeart/2005/8/layout/bProcess4"/>
    <dgm:cxn modelId="{8253AC63-E5B5-46CB-B95A-4881F02399B8}" type="presParOf" srcId="{D7E29A74-BA71-4B4C-BA84-260B58696DC2}" destId="{D3C75C41-CF37-4729-8BAE-132DCD95E966}" srcOrd="22" destOrd="0" presId="urn:microsoft.com/office/officeart/2005/8/layout/bProcess4"/>
    <dgm:cxn modelId="{8425E6E4-2F78-42C7-8C89-8A1BDB58B5B8}" type="presParOf" srcId="{D3C75C41-CF37-4729-8BAE-132DCD95E966}" destId="{507CC13E-3DCF-47B0-BEBF-D1ACC59AB67C}" srcOrd="0" destOrd="0" presId="urn:microsoft.com/office/officeart/2005/8/layout/bProcess4"/>
    <dgm:cxn modelId="{CB0FA651-C3D7-4973-9AA2-997B2775EB04}" type="presParOf" srcId="{D3C75C41-CF37-4729-8BAE-132DCD95E966}" destId="{4E5DC7FE-8C86-40DC-95CE-5F2A7D2E59C5}" srcOrd="1" destOrd="0" presId="urn:microsoft.com/office/officeart/2005/8/layout/bProcess4"/>
    <dgm:cxn modelId="{4D7E62DF-4660-49A7-8674-2D998B63E36B}" type="presParOf" srcId="{D7E29A74-BA71-4B4C-BA84-260B58696DC2}" destId="{01B6AF2D-219B-4F51-BEC9-41A2F85A4071}" srcOrd="23" destOrd="0" presId="urn:microsoft.com/office/officeart/2005/8/layout/bProcess4"/>
    <dgm:cxn modelId="{E61D4BB1-F5F6-4F6B-B27F-74EBD28D7B22}" type="presParOf" srcId="{D7E29A74-BA71-4B4C-BA84-260B58696DC2}" destId="{E1D4C6EA-A545-48F9-8360-1A52DE74F4E0}" srcOrd="24" destOrd="0" presId="urn:microsoft.com/office/officeart/2005/8/layout/bProcess4"/>
    <dgm:cxn modelId="{5D5BB75F-4D75-419F-AA5B-5D7BE69D9239}" type="presParOf" srcId="{E1D4C6EA-A545-48F9-8360-1A52DE74F4E0}" destId="{AC2B7C19-4598-4750-AAC0-09B51F66EE3D}" srcOrd="0" destOrd="0" presId="urn:microsoft.com/office/officeart/2005/8/layout/bProcess4"/>
    <dgm:cxn modelId="{1057D631-6368-44B8-AEB3-625BCE312513}" type="presParOf" srcId="{E1D4C6EA-A545-48F9-8360-1A52DE74F4E0}" destId="{9E4E7CDD-C583-4708-BC1D-DC8D5A9DCE55}" srcOrd="1" destOrd="0" presId="urn:microsoft.com/office/officeart/2005/8/layout/bProcess4"/>
    <dgm:cxn modelId="{BD694BBD-4B0E-4209-866D-E9D1EC2ACA94}" type="presParOf" srcId="{D7E29A74-BA71-4B4C-BA84-260B58696DC2}" destId="{B284388D-2F8C-467A-A0A6-EBAC6A9669BD}" srcOrd="25" destOrd="0" presId="urn:microsoft.com/office/officeart/2005/8/layout/bProcess4"/>
    <dgm:cxn modelId="{7E7B25A5-0333-48C5-A3FA-792BE66AF16E}" type="presParOf" srcId="{D7E29A74-BA71-4B4C-BA84-260B58696DC2}" destId="{52D6CA0B-F6D3-4F5F-81A3-8BD21094571D}" srcOrd="26" destOrd="0" presId="urn:microsoft.com/office/officeart/2005/8/layout/bProcess4"/>
    <dgm:cxn modelId="{59B4F4C6-3017-43C5-96AC-B7692D66F915}" type="presParOf" srcId="{52D6CA0B-F6D3-4F5F-81A3-8BD21094571D}" destId="{AC2A73D7-8BDB-411A-B9B9-9E7EEF8F9902}" srcOrd="0" destOrd="0" presId="urn:microsoft.com/office/officeart/2005/8/layout/bProcess4"/>
    <dgm:cxn modelId="{5BBB823D-BDA4-4994-909D-C7C87043AC6C}" type="presParOf" srcId="{52D6CA0B-F6D3-4F5F-81A3-8BD21094571D}" destId="{E64A4011-9C62-4467-A8B4-5D4874859A15}" srcOrd="1" destOrd="0" presId="urn:microsoft.com/office/officeart/2005/8/layout/bProcess4"/>
    <dgm:cxn modelId="{7DFB159A-2344-4771-B04B-625722C80DF5}" type="presParOf" srcId="{D7E29A74-BA71-4B4C-BA84-260B58696DC2}" destId="{F5A70873-2BFA-4CA8-91CD-BBFD1B846CB9}" srcOrd="27" destOrd="0" presId="urn:microsoft.com/office/officeart/2005/8/layout/bProcess4"/>
    <dgm:cxn modelId="{B431D697-85B6-4137-8272-6E3D2CFE51C2}" type="presParOf" srcId="{D7E29A74-BA71-4B4C-BA84-260B58696DC2}" destId="{FF2DD5C2-0AE3-4612-8EBC-DE34F520394D}" srcOrd="28" destOrd="0" presId="urn:microsoft.com/office/officeart/2005/8/layout/bProcess4"/>
    <dgm:cxn modelId="{AC7917CF-49A4-4F19-925D-ADD2C5D5E78B}" type="presParOf" srcId="{FF2DD5C2-0AE3-4612-8EBC-DE34F520394D}" destId="{FDCA4673-0E1E-4D07-A011-2E9581EBE347}" srcOrd="0" destOrd="0" presId="urn:microsoft.com/office/officeart/2005/8/layout/bProcess4"/>
    <dgm:cxn modelId="{C7E829A7-08A4-46BF-A1B8-3A781C1CC892}" type="presParOf" srcId="{FF2DD5C2-0AE3-4612-8EBC-DE34F520394D}" destId="{58B150EF-C74C-40FB-A2EC-4BBA2DA9D019}" srcOrd="1" destOrd="0" presId="urn:microsoft.com/office/officeart/2005/8/layout/bProcess4"/>
    <dgm:cxn modelId="{69A78F0F-7F24-4F36-8138-540F40671140}" type="presParOf" srcId="{D7E29A74-BA71-4B4C-BA84-260B58696DC2}" destId="{B84F6D5F-6E5F-4CFD-91A1-6C0F46FE93D0}" srcOrd="29" destOrd="0" presId="urn:microsoft.com/office/officeart/2005/8/layout/bProcess4"/>
    <dgm:cxn modelId="{42F5575F-E48D-4A1B-B3D5-E49FD1360581}" type="presParOf" srcId="{D7E29A74-BA71-4B4C-BA84-260B58696DC2}" destId="{200EAF0E-9EBD-440A-953F-D41A1F4BB6CD}" srcOrd="30" destOrd="0" presId="urn:microsoft.com/office/officeart/2005/8/layout/bProcess4"/>
    <dgm:cxn modelId="{3F52EEF4-4315-4FE3-A1EF-D0B2DDBCD66D}" type="presParOf" srcId="{200EAF0E-9EBD-440A-953F-D41A1F4BB6CD}" destId="{F72662B5-BE0A-4305-80E9-BF98D6034F82}" srcOrd="0" destOrd="0" presId="urn:microsoft.com/office/officeart/2005/8/layout/bProcess4"/>
    <dgm:cxn modelId="{8182A036-A3E5-4050-9977-A43DD0E84EE8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FA21F-8830-4BE2-A75F-94327975C841}" type="presOf" srcId="{F4E0A2A8-FFE2-45E0-B581-DD0608974430}" destId="{B7CF868A-046B-4C63-BBEE-B570F85349C3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265518CA-A719-4B63-BF55-FF2569E8BA6F}" type="presOf" srcId="{715A84FE-67B3-46F9-B86C-D17FBEDF0C98}" destId="{0D5F8986-422D-4C2E-BD8C-9289C07FC596}" srcOrd="0" destOrd="0" presId="urn:microsoft.com/office/officeart/2005/8/layout/bProcess4"/>
    <dgm:cxn modelId="{BA0F593A-9AFC-4AC5-99BF-118D55588E25}" type="presOf" srcId="{0FFA41B8-8D47-45D1-AAA8-BAE167E6FB49}" destId="{F5A70873-2BFA-4CA8-91CD-BBFD1B846CB9}" srcOrd="0" destOrd="0" presId="urn:microsoft.com/office/officeart/2005/8/layout/bProcess4"/>
    <dgm:cxn modelId="{D08617AD-4855-4407-928B-7F474B478A87}" type="presOf" srcId="{476655BF-7A38-47CA-8345-782174CC3640}" destId="{91FC5E60-30F5-40B4-B450-06C513D12AC4}" srcOrd="0" destOrd="0" presId="urn:microsoft.com/office/officeart/2005/8/layout/bProcess4"/>
    <dgm:cxn modelId="{EDBACD04-4950-4652-BAE2-3062D956F43D}" type="presOf" srcId="{C0666FAA-0D31-4BF9-801E-1A67DD22AC1A}" destId="{D7E29A74-BA71-4B4C-BA84-260B58696DC2}" srcOrd="0" destOrd="0" presId="urn:microsoft.com/office/officeart/2005/8/layout/bProcess4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1508A079-7A38-4EFF-8E2E-0F78E0E8BA1A}" type="presOf" srcId="{CA4C6649-9189-4C59-8A0D-372B3E489769}" destId="{58A0FA0A-782D-478E-9F6E-C43791D05DF3}" srcOrd="0" destOrd="0" presId="urn:microsoft.com/office/officeart/2005/8/layout/bProcess4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9205E310-3661-46EE-9FDE-C69680B69A33}" type="presOf" srcId="{AD4B4DAE-3A20-47DB-8949-EB1CECE46810}" destId="{6C74D350-F5BC-4CE3-A584-BCCD5DCDC960}" srcOrd="0" destOrd="0" presId="urn:microsoft.com/office/officeart/2005/8/layout/bProcess4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7E43DF48-6487-446D-ABF5-FEBB455288D9}" type="presOf" srcId="{4F393501-678C-40A4-8B8E-448C607B29CB}" destId="{C7B06EC7-4209-49FE-A91B-512A70BE8463}" srcOrd="0" destOrd="0" presId="urn:microsoft.com/office/officeart/2005/8/layout/bProcess4"/>
    <dgm:cxn modelId="{96009D9C-0444-4AAA-AA34-C54F4893232E}" type="presOf" srcId="{0F78E9C2-1C35-442D-8464-A2C1D3465A7E}" destId="{2B71577B-E285-4415-8808-39BA14CC315B}" srcOrd="0" destOrd="0" presId="urn:microsoft.com/office/officeart/2005/8/layout/bProcess4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3EAAB19C-5A0A-4FAA-B5A0-B1EEAE0CBD3D}" type="presOf" srcId="{84642BE5-58A9-45C7-86E2-9D04845707F3}" destId="{B8A849DF-6E35-4982-A97C-0E512C4E7C82}" srcOrd="0" destOrd="0" presId="urn:microsoft.com/office/officeart/2005/8/layout/bProcess4"/>
    <dgm:cxn modelId="{DBA7D5F0-A8FF-4C4F-B181-9FB50F45C4A8}" type="presOf" srcId="{F3091D11-45BF-4B65-B6E8-CABC4D9264EB}" destId="{4E5DC7FE-8C86-40DC-95CE-5F2A7D2E59C5}" srcOrd="0" destOrd="0" presId="urn:microsoft.com/office/officeart/2005/8/layout/bProcess4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A61736A6-7391-4D6A-BD6A-EE416828B62F}" type="presOf" srcId="{2D46C493-8ADB-4835-BECB-668B14B02273}" destId="{9E4E7CDD-C583-4708-BC1D-DC8D5A9DCE55}" srcOrd="0" destOrd="0" presId="urn:microsoft.com/office/officeart/2005/8/layout/bProcess4"/>
    <dgm:cxn modelId="{A6CD5707-58FD-4E56-80A4-AADEF7FF22D5}" type="presOf" srcId="{ECE88A5D-9118-4D17-B493-FF3F8737B6E5}" destId="{6DF62C91-08B8-4C6B-9295-20768AA7D866}" srcOrd="0" destOrd="0" presId="urn:microsoft.com/office/officeart/2005/8/layout/bProcess4"/>
    <dgm:cxn modelId="{34140434-0590-4BF7-9E68-7D42AB57433F}" type="presOf" srcId="{8E86C077-6458-47E9-9A9A-E9831A00194B}" destId="{BE0F2207-B6CD-4734-8BD8-282809DF785A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C9B823BD-2A4A-48D3-BBBB-73C5D343535F}" type="presOf" srcId="{C40843D4-43B7-44D7-84B8-8ACC0771D54D}" destId="{7F6CB9EF-5E6D-4B9B-8B42-29067B258ADE}" srcOrd="0" destOrd="0" presId="urn:microsoft.com/office/officeart/2005/8/layout/bProcess4"/>
    <dgm:cxn modelId="{9328E928-04D1-4D6D-A300-E5C2BBB37627}" type="presOf" srcId="{C9D81985-FC3C-4F62-96CD-2F63B7CCC9B6}" destId="{9DB6BCED-2108-427E-A0FC-3409DD5C3B6D}" srcOrd="0" destOrd="0" presId="urn:microsoft.com/office/officeart/2005/8/layout/bProcess4"/>
    <dgm:cxn modelId="{E138A6FA-B4D4-4752-85F5-16ECCFE3DF91}" type="presOf" srcId="{D8CBFEA7-F79B-42D9-B740-290795D07918}" destId="{01B6AF2D-219B-4F51-BEC9-41A2F85A4071}" srcOrd="0" destOrd="0" presId="urn:microsoft.com/office/officeart/2005/8/layout/bProcess4"/>
    <dgm:cxn modelId="{2E5AF27D-9443-4297-9D4D-EDFFDBF3777A}" type="presOf" srcId="{47CC8D8C-01D1-4E74-8070-EB3C2EF5A789}" destId="{E6544791-B5AE-4DBF-BA3A-2E6B243044B9}" srcOrd="0" destOrd="0" presId="urn:microsoft.com/office/officeart/2005/8/layout/bProcess4"/>
    <dgm:cxn modelId="{556A446B-D007-47AD-957F-B7DC3A06D199}" type="presOf" srcId="{2217AA61-6112-49DE-8397-A9EB729EB8F7}" destId="{C16B0CAE-493D-4017-AC93-30F2D0E590AA}" srcOrd="0" destOrd="0" presId="urn:microsoft.com/office/officeart/2005/8/layout/bProcess4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DEB90460-420C-4B13-AC8D-219EBD1EC4CC}" type="presOf" srcId="{5B2155C8-303A-49F9-95C4-E29AB24BD7CE}" destId="{E64A4011-9C62-4467-A8B4-5D4874859A15}" srcOrd="0" destOrd="0" presId="urn:microsoft.com/office/officeart/2005/8/layout/bProcess4"/>
    <dgm:cxn modelId="{613351D2-D7A7-4D09-92A2-65CB68E3A07D}" type="presOf" srcId="{DEE09001-7904-464D-BA93-E525F10CA1D5}" destId="{B3C4D2F7-58BC-4A8A-B8B5-61E2E4B9A2A9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430D3992-8990-445C-9D84-262B88A804D0}" type="presOf" srcId="{68E3C7AE-3E4B-4816-B6B7-11523037330E}" destId="{B84F6D5F-6E5F-4CFD-91A1-6C0F46FE93D0}" srcOrd="0" destOrd="0" presId="urn:microsoft.com/office/officeart/2005/8/layout/bProcess4"/>
    <dgm:cxn modelId="{E7C3DCC2-AFB6-4F94-875E-C6DACFAD3198}" type="presOf" srcId="{D5ACA262-5F08-493F-9D88-484100521986}" destId="{F64A2186-80C3-4D7D-85D0-90EFF2AF8601}" srcOrd="0" destOrd="0" presId="urn:microsoft.com/office/officeart/2005/8/layout/bProcess4"/>
    <dgm:cxn modelId="{9FD16BBA-0FFD-415A-BE60-AC3E381320AC}" type="presOf" srcId="{DCE3E433-F4E7-4B43-B6BC-C35834C01DCE}" destId="{8BAF4C3E-68BC-47AA-897E-A52A4CE09872}" srcOrd="0" destOrd="0" presId="urn:microsoft.com/office/officeart/2005/8/layout/bProcess4"/>
    <dgm:cxn modelId="{9BB93C1B-8C1F-4CEF-8E8D-5E94A2D88674}" type="presOf" srcId="{35B486F7-1D6D-4CAA-A166-677DBD0409A2}" destId="{B284388D-2F8C-467A-A0A6-EBAC6A9669BD}" srcOrd="0" destOrd="0" presId="urn:microsoft.com/office/officeart/2005/8/layout/bProcess4"/>
    <dgm:cxn modelId="{CADA5AE3-8DD3-451D-A6D0-8CCA42D33C6C}" type="presOf" srcId="{5B64155C-CCAA-4217-BC52-249EAF37A64E}" destId="{9CC9B51D-062E-4005-AB2A-7F10F2A05D94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2CC2AE2C-3717-40EF-98CA-7AAC1F76EB1A}" type="presOf" srcId="{56AF8E2F-DC63-4421-A5E6-A12632E18EF8}" destId="{B6348BD4-23D2-4EC8-ACDC-8F42E56A8AA7}" srcOrd="0" destOrd="0" presId="urn:microsoft.com/office/officeart/2005/8/layout/bProcess4"/>
    <dgm:cxn modelId="{CC1ECEF5-C45F-4DAA-A613-BE3D1428ABF1}" type="presOf" srcId="{467CC57A-F92B-4A9A-A215-54B08BF9823C}" destId="{7A8D6FC9-7EB3-4861-82C4-B0AB69F8C928}" srcOrd="0" destOrd="0" presId="urn:microsoft.com/office/officeart/2005/8/layout/bProcess4"/>
    <dgm:cxn modelId="{DF46B7EA-CD27-4824-B03A-DF4E893454BF}" type="presOf" srcId="{C9A1A95F-30AF-48C1-9B43-17627DAF3749}" destId="{2B700F14-0FAB-45FB-8BB6-447655FAF83C}" srcOrd="0" destOrd="0" presId="urn:microsoft.com/office/officeart/2005/8/layout/bProcess4"/>
    <dgm:cxn modelId="{5CB22C71-8AF7-4A2A-9CF3-5DA3AAA2CBB4}" type="presOf" srcId="{2EAD9191-0E88-4AAC-AF25-0F1174701B74}" destId="{58B150EF-C74C-40FB-A2EC-4BBA2DA9D019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217116CF-29A2-46C4-9602-9B3CE9802CCF}" type="presParOf" srcId="{D7E29A74-BA71-4B4C-BA84-260B58696DC2}" destId="{9A82C0EB-8709-4313-B27D-4B84CC0170A5}" srcOrd="0" destOrd="0" presId="urn:microsoft.com/office/officeart/2005/8/layout/bProcess4"/>
    <dgm:cxn modelId="{654CDF3C-1D89-46BD-ADD7-9E03D469AFA4}" type="presParOf" srcId="{9A82C0EB-8709-4313-B27D-4B84CC0170A5}" destId="{C2503DB1-DEED-4768-80E4-F05441F200D5}" srcOrd="0" destOrd="0" presId="urn:microsoft.com/office/officeart/2005/8/layout/bProcess4"/>
    <dgm:cxn modelId="{088EBD73-6182-4AA6-A667-65B3FD4913AA}" type="presParOf" srcId="{9A82C0EB-8709-4313-B27D-4B84CC0170A5}" destId="{2B700F14-0FAB-45FB-8BB6-447655FAF83C}" srcOrd="1" destOrd="0" presId="urn:microsoft.com/office/officeart/2005/8/layout/bProcess4"/>
    <dgm:cxn modelId="{7F904A6B-B564-4098-8313-49D8AC441C46}" type="presParOf" srcId="{D7E29A74-BA71-4B4C-BA84-260B58696DC2}" destId="{7A8D6FC9-7EB3-4861-82C4-B0AB69F8C928}" srcOrd="1" destOrd="0" presId="urn:microsoft.com/office/officeart/2005/8/layout/bProcess4"/>
    <dgm:cxn modelId="{AB11F5BD-9EFB-4F84-BEF4-4B5D53C4203C}" type="presParOf" srcId="{D7E29A74-BA71-4B4C-BA84-260B58696DC2}" destId="{B242E827-AF01-4356-87BD-62753440561C}" srcOrd="2" destOrd="0" presId="urn:microsoft.com/office/officeart/2005/8/layout/bProcess4"/>
    <dgm:cxn modelId="{110FCC4A-1EB5-4288-A2B9-2EB553D9C6F8}" type="presParOf" srcId="{B242E827-AF01-4356-87BD-62753440561C}" destId="{8181B475-6FDB-4276-B5AE-E9DC30F4EDDE}" srcOrd="0" destOrd="0" presId="urn:microsoft.com/office/officeart/2005/8/layout/bProcess4"/>
    <dgm:cxn modelId="{00A6FA2D-0A96-44A0-901A-9764166B1CD3}" type="presParOf" srcId="{B242E827-AF01-4356-87BD-62753440561C}" destId="{E6544791-B5AE-4DBF-BA3A-2E6B243044B9}" srcOrd="1" destOrd="0" presId="urn:microsoft.com/office/officeart/2005/8/layout/bProcess4"/>
    <dgm:cxn modelId="{C648AC88-F4E1-48CA-AC3D-E01A02E85D2C}" type="presParOf" srcId="{D7E29A74-BA71-4B4C-BA84-260B58696DC2}" destId="{6DF62C91-08B8-4C6B-9295-20768AA7D866}" srcOrd="3" destOrd="0" presId="urn:microsoft.com/office/officeart/2005/8/layout/bProcess4"/>
    <dgm:cxn modelId="{BE211898-6D51-486A-AE6B-DB8BA8E203D6}" type="presParOf" srcId="{D7E29A74-BA71-4B4C-BA84-260B58696DC2}" destId="{3BAB4034-D079-4A5F-8D3C-ECACAB25D21C}" srcOrd="4" destOrd="0" presId="urn:microsoft.com/office/officeart/2005/8/layout/bProcess4"/>
    <dgm:cxn modelId="{85442C71-3FD4-414E-BFE0-0DAB2787D7C8}" type="presParOf" srcId="{3BAB4034-D079-4A5F-8D3C-ECACAB25D21C}" destId="{3C1B359A-FC76-4730-A1B0-E53E11B2072D}" srcOrd="0" destOrd="0" presId="urn:microsoft.com/office/officeart/2005/8/layout/bProcess4"/>
    <dgm:cxn modelId="{8D78CCD3-AE40-4684-ADF7-2123D434D37C}" type="presParOf" srcId="{3BAB4034-D079-4A5F-8D3C-ECACAB25D21C}" destId="{58A0FA0A-782D-478E-9F6E-C43791D05DF3}" srcOrd="1" destOrd="0" presId="urn:microsoft.com/office/officeart/2005/8/layout/bProcess4"/>
    <dgm:cxn modelId="{AEAA661A-160E-47AA-9BA8-F4CF61C82383}" type="presParOf" srcId="{D7E29A74-BA71-4B4C-BA84-260B58696DC2}" destId="{0D5F8986-422D-4C2E-BD8C-9289C07FC596}" srcOrd="5" destOrd="0" presId="urn:microsoft.com/office/officeart/2005/8/layout/bProcess4"/>
    <dgm:cxn modelId="{6AE1E590-A57D-4B39-B6CE-7DB4CA4BBFFC}" type="presParOf" srcId="{D7E29A74-BA71-4B4C-BA84-260B58696DC2}" destId="{DF230DD1-16D4-48A8-94DB-EEA8367F5FD9}" srcOrd="6" destOrd="0" presId="urn:microsoft.com/office/officeart/2005/8/layout/bProcess4"/>
    <dgm:cxn modelId="{9AA82B1D-71B6-479E-9B4C-71E9A082AC6A}" type="presParOf" srcId="{DF230DD1-16D4-48A8-94DB-EEA8367F5FD9}" destId="{9AD58D17-A360-4B15-B45C-EEEC0B8F0588}" srcOrd="0" destOrd="0" presId="urn:microsoft.com/office/officeart/2005/8/layout/bProcess4"/>
    <dgm:cxn modelId="{D9179779-C260-4756-8BEE-65B5EC32C3D0}" type="presParOf" srcId="{DF230DD1-16D4-48A8-94DB-EEA8367F5FD9}" destId="{B6348BD4-23D2-4EC8-ACDC-8F42E56A8AA7}" srcOrd="1" destOrd="0" presId="urn:microsoft.com/office/officeart/2005/8/layout/bProcess4"/>
    <dgm:cxn modelId="{4BC72752-4CEE-4169-AB5E-FE1501FECF6C}" type="presParOf" srcId="{D7E29A74-BA71-4B4C-BA84-260B58696DC2}" destId="{C16B0CAE-493D-4017-AC93-30F2D0E590AA}" srcOrd="7" destOrd="0" presId="urn:microsoft.com/office/officeart/2005/8/layout/bProcess4"/>
    <dgm:cxn modelId="{7372277C-97D7-4988-812E-6D55B96AECC7}" type="presParOf" srcId="{D7E29A74-BA71-4B4C-BA84-260B58696DC2}" destId="{7315CFD9-DD3D-430B-A528-93BC7016E445}" srcOrd="8" destOrd="0" presId="urn:microsoft.com/office/officeart/2005/8/layout/bProcess4"/>
    <dgm:cxn modelId="{FD40D1F5-4883-4229-B4D9-2EEB755B8EAC}" type="presParOf" srcId="{7315CFD9-DD3D-430B-A528-93BC7016E445}" destId="{538D1DDF-1CEB-4D59-B41C-347CBC2C1D44}" srcOrd="0" destOrd="0" presId="urn:microsoft.com/office/officeart/2005/8/layout/bProcess4"/>
    <dgm:cxn modelId="{AE395A62-9A28-4951-8609-E0ADBDD26045}" type="presParOf" srcId="{7315CFD9-DD3D-430B-A528-93BC7016E445}" destId="{91FC5E60-30F5-40B4-B450-06C513D12AC4}" srcOrd="1" destOrd="0" presId="urn:microsoft.com/office/officeart/2005/8/layout/bProcess4"/>
    <dgm:cxn modelId="{1C0F5319-A5A2-465E-B8F7-28364F463308}" type="presParOf" srcId="{D7E29A74-BA71-4B4C-BA84-260B58696DC2}" destId="{2B71577B-E285-4415-8808-39BA14CC315B}" srcOrd="9" destOrd="0" presId="urn:microsoft.com/office/officeart/2005/8/layout/bProcess4"/>
    <dgm:cxn modelId="{33A9FF9C-0C5A-42F5-A00E-50B793EDC52A}" type="presParOf" srcId="{D7E29A74-BA71-4B4C-BA84-260B58696DC2}" destId="{91837988-6E85-4EA5-A63A-476BDDBC19C1}" srcOrd="10" destOrd="0" presId="urn:microsoft.com/office/officeart/2005/8/layout/bProcess4"/>
    <dgm:cxn modelId="{635417AE-EC44-4682-9F54-9FCFF9491D21}" type="presParOf" srcId="{91837988-6E85-4EA5-A63A-476BDDBC19C1}" destId="{7F808B77-4CAD-452C-90E5-5D105BE561B7}" srcOrd="0" destOrd="0" presId="urn:microsoft.com/office/officeart/2005/8/layout/bProcess4"/>
    <dgm:cxn modelId="{2E463A00-0099-4EF4-98BE-0C77D0F76639}" type="presParOf" srcId="{91837988-6E85-4EA5-A63A-476BDDBC19C1}" destId="{B7CF868A-046B-4C63-BBEE-B570F85349C3}" srcOrd="1" destOrd="0" presId="urn:microsoft.com/office/officeart/2005/8/layout/bProcess4"/>
    <dgm:cxn modelId="{2A323192-5998-4AA3-8B74-B805F096A057}" type="presParOf" srcId="{D7E29A74-BA71-4B4C-BA84-260B58696DC2}" destId="{9CC9B51D-062E-4005-AB2A-7F10F2A05D94}" srcOrd="11" destOrd="0" presId="urn:microsoft.com/office/officeart/2005/8/layout/bProcess4"/>
    <dgm:cxn modelId="{F477CB71-340D-4B22-91E9-979FBFE15FEB}" type="presParOf" srcId="{D7E29A74-BA71-4B4C-BA84-260B58696DC2}" destId="{202EBE35-5B0C-43FB-A909-5FB75D5FEB40}" srcOrd="12" destOrd="0" presId="urn:microsoft.com/office/officeart/2005/8/layout/bProcess4"/>
    <dgm:cxn modelId="{70FA7FFA-CDF0-4C26-ABCF-974B024CCB10}" type="presParOf" srcId="{202EBE35-5B0C-43FB-A909-5FB75D5FEB40}" destId="{820D8D24-7410-4FA0-8F33-16F3367596DA}" srcOrd="0" destOrd="0" presId="urn:microsoft.com/office/officeart/2005/8/layout/bProcess4"/>
    <dgm:cxn modelId="{F52BF899-46A8-4B5C-AC60-C97CE1BCDC4E}" type="presParOf" srcId="{202EBE35-5B0C-43FB-A909-5FB75D5FEB40}" destId="{6C74D350-F5BC-4CE3-A584-BCCD5DCDC960}" srcOrd="1" destOrd="0" presId="urn:microsoft.com/office/officeart/2005/8/layout/bProcess4"/>
    <dgm:cxn modelId="{9F640430-F769-4E3F-92B5-BCD11F76F1F0}" type="presParOf" srcId="{D7E29A74-BA71-4B4C-BA84-260B58696DC2}" destId="{BE0F2207-B6CD-4734-8BD8-282809DF785A}" srcOrd="13" destOrd="0" presId="urn:microsoft.com/office/officeart/2005/8/layout/bProcess4"/>
    <dgm:cxn modelId="{E264D1F5-42DE-4392-AF6D-5D9224E7A0F1}" type="presParOf" srcId="{D7E29A74-BA71-4B4C-BA84-260B58696DC2}" destId="{D182D1A3-8D39-4722-B77D-AE30A220BED4}" srcOrd="14" destOrd="0" presId="urn:microsoft.com/office/officeart/2005/8/layout/bProcess4"/>
    <dgm:cxn modelId="{06BDDC13-304A-4384-87AC-DC22B7B94DB3}" type="presParOf" srcId="{D182D1A3-8D39-4722-B77D-AE30A220BED4}" destId="{8B5B3656-FA3B-421D-9671-2237EB225047}" srcOrd="0" destOrd="0" presId="urn:microsoft.com/office/officeart/2005/8/layout/bProcess4"/>
    <dgm:cxn modelId="{3D4B2933-6BEE-45E6-A539-F7775F3B13FE}" type="presParOf" srcId="{D182D1A3-8D39-4722-B77D-AE30A220BED4}" destId="{8BAF4C3E-68BC-47AA-897E-A52A4CE09872}" srcOrd="1" destOrd="0" presId="urn:microsoft.com/office/officeart/2005/8/layout/bProcess4"/>
    <dgm:cxn modelId="{F38FC36E-8FEC-4375-9868-0EFDD41AC61F}" type="presParOf" srcId="{D7E29A74-BA71-4B4C-BA84-260B58696DC2}" destId="{F64A2186-80C3-4D7D-85D0-90EFF2AF8601}" srcOrd="15" destOrd="0" presId="urn:microsoft.com/office/officeart/2005/8/layout/bProcess4"/>
    <dgm:cxn modelId="{733F5987-2110-4667-A29C-C34108087129}" type="presParOf" srcId="{D7E29A74-BA71-4B4C-BA84-260B58696DC2}" destId="{177486BF-9417-4578-9B7D-9C20CD924DA1}" srcOrd="16" destOrd="0" presId="urn:microsoft.com/office/officeart/2005/8/layout/bProcess4"/>
    <dgm:cxn modelId="{CEEB48BC-A047-464A-86AE-327832B69818}" type="presParOf" srcId="{177486BF-9417-4578-9B7D-9C20CD924DA1}" destId="{E2AE2822-A3D0-4BC2-9370-969002D8D132}" srcOrd="0" destOrd="0" presId="urn:microsoft.com/office/officeart/2005/8/layout/bProcess4"/>
    <dgm:cxn modelId="{C18EE4A2-EDE8-43CF-8835-8AF2D942C9CB}" type="presParOf" srcId="{177486BF-9417-4578-9B7D-9C20CD924DA1}" destId="{9DB6BCED-2108-427E-A0FC-3409DD5C3B6D}" srcOrd="1" destOrd="0" presId="urn:microsoft.com/office/officeart/2005/8/layout/bProcess4"/>
    <dgm:cxn modelId="{B15066C6-6F64-4727-BC6F-6FF15EB74429}" type="presParOf" srcId="{D7E29A74-BA71-4B4C-BA84-260B58696DC2}" destId="{7F6CB9EF-5E6D-4B9B-8B42-29067B258ADE}" srcOrd="17" destOrd="0" presId="urn:microsoft.com/office/officeart/2005/8/layout/bProcess4"/>
    <dgm:cxn modelId="{7DF14C03-723C-47AE-AD4B-D7CFF2BCC007}" type="presParOf" srcId="{D7E29A74-BA71-4B4C-BA84-260B58696DC2}" destId="{7E041FD5-667E-4AA5-94D9-6CCF3D114E1B}" srcOrd="18" destOrd="0" presId="urn:microsoft.com/office/officeart/2005/8/layout/bProcess4"/>
    <dgm:cxn modelId="{5AC37C12-B43D-4C0C-B49F-68F8D918C5FE}" type="presParOf" srcId="{7E041FD5-667E-4AA5-94D9-6CCF3D114E1B}" destId="{9B2C365B-6894-43C3-965E-8ECA069453B5}" srcOrd="0" destOrd="0" presId="urn:microsoft.com/office/officeart/2005/8/layout/bProcess4"/>
    <dgm:cxn modelId="{87E528D7-F95C-4FF7-8C74-762AF3B0E618}" type="presParOf" srcId="{7E041FD5-667E-4AA5-94D9-6CCF3D114E1B}" destId="{C7B06EC7-4209-49FE-A91B-512A70BE8463}" srcOrd="1" destOrd="0" presId="urn:microsoft.com/office/officeart/2005/8/layout/bProcess4"/>
    <dgm:cxn modelId="{B5124BE1-A414-4FE1-92F9-4ABCE7726924}" type="presParOf" srcId="{D7E29A74-BA71-4B4C-BA84-260B58696DC2}" destId="{B8A849DF-6E35-4982-A97C-0E512C4E7C82}" srcOrd="19" destOrd="0" presId="urn:microsoft.com/office/officeart/2005/8/layout/bProcess4"/>
    <dgm:cxn modelId="{F564F079-62E5-40FB-9D10-DC411199E5E4}" type="presParOf" srcId="{D7E29A74-BA71-4B4C-BA84-260B58696DC2}" destId="{D3C75C41-CF37-4729-8BAE-132DCD95E966}" srcOrd="20" destOrd="0" presId="urn:microsoft.com/office/officeart/2005/8/layout/bProcess4"/>
    <dgm:cxn modelId="{989D9C39-30F7-40F6-8432-EFFBF174CF56}" type="presParOf" srcId="{D3C75C41-CF37-4729-8BAE-132DCD95E966}" destId="{507CC13E-3DCF-47B0-BEBF-D1ACC59AB67C}" srcOrd="0" destOrd="0" presId="urn:microsoft.com/office/officeart/2005/8/layout/bProcess4"/>
    <dgm:cxn modelId="{955778FF-1EB0-449A-966C-97855EC83C25}" type="presParOf" srcId="{D3C75C41-CF37-4729-8BAE-132DCD95E966}" destId="{4E5DC7FE-8C86-40DC-95CE-5F2A7D2E59C5}" srcOrd="1" destOrd="0" presId="urn:microsoft.com/office/officeart/2005/8/layout/bProcess4"/>
    <dgm:cxn modelId="{A3953106-A7CA-422C-B7C7-651DFED3E4E9}" type="presParOf" srcId="{D7E29A74-BA71-4B4C-BA84-260B58696DC2}" destId="{01B6AF2D-219B-4F51-BEC9-41A2F85A4071}" srcOrd="21" destOrd="0" presId="urn:microsoft.com/office/officeart/2005/8/layout/bProcess4"/>
    <dgm:cxn modelId="{B3FB2B7A-42C9-4D08-B3CD-1BDCA885475E}" type="presParOf" srcId="{D7E29A74-BA71-4B4C-BA84-260B58696DC2}" destId="{E1D4C6EA-A545-48F9-8360-1A52DE74F4E0}" srcOrd="22" destOrd="0" presId="urn:microsoft.com/office/officeart/2005/8/layout/bProcess4"/>
    <dgm:cxn modelId="{EC6DCF52-F577-40BC-BDA9-CDD55444D166}" type="presParOf" srcId="{E1D4C6EA-A545-48F9-8360-1A52DE74F4E0}" destId="{AC2B7C19-4598-4750-AAC0-09B51F66EE3D}" srcOrd="0" destOrd="0" presId="urn:microsoft.com/office/officeart/2005/8/layout/bProcess4"/>
    <dgm:cxn modelId="{49E3D7E1-5B7A-4F06-9AE3-FE6759EEC2A3}" type="presParOf" srcId="{E1D4C6EA-A545-48F9-8360-1A52DE74F4E0}" destId="{9E4E7CDD-C583-4708-BC1D-DC8D5A9DCE55}" srcOrd="1" destOrd="0" presId="urn:microsoft.com/office/officeart/2005/8/layout/bProcess4"/>
    <dgm:cxn modelId="{9710C838-CA18-4CA0-A4D9-B4154DB65883}" type="presParOf" srcId="{D7E29A74-BA71-4B4C-BA84-260B58696DC2}" destId="{B284388D-2F8C-467A-A0A6-EBAC6A9669BD}" srcOrd="23" destOrd="0" presId="urn:microsoft.com/office/officeart/2005/8/layout/bProcess4"/>
    <dgm:cxn modelId="{B5A90B5F-0D94-42F2-BE28-A576F56B8791}" type="presParOf" srcId="{D7E29A74-BA71-4B4C-BA84-260B58696DC2}" destId="{52D6CA0B-F6D3-4F5F-81A3-8BD21094571D}" srcOrd="24" destOrd="0" presId="urn:microsoft.com/office/officeart/2005/8/layout/bProcess4"/>
    <dgm:cxn modelId="{BC7AFFF5-2883-4250-BE89-17270B352624}" type="presParOf" srcId="{52D6CA0B-F6D3-4F5F-81A3-8BD21094571D}" destId="{AC2A73D7-8BDB-411A-B9B9-9E7EEF8F9902}" srcOrd="0" destOrd="0" presId="urn:microsoft.com/office/officeart/2005/8/layout/bProcess4"/>
    <dgm:cxn modelId="{4BDDB7EE-258A-48C1-963D-49181126D83E}" type="presParOf" srcId="{52D6CA0B-F6D3-4F5F-81A3-8BD21094571D}" destId="{E64A4011-9C62-4467-A8B4-5D4874859A15}" srcOrd="1" destOrd="0" presId="urn:microsoft.com/office/officeart/2005/8/layout/bProcess4"/>
    <dgm:cxn modelId="{4B1B6EB5-54E8-476A-96CE-CCF1B3160354}" type="presParOf" srcId="{D7E29A74-BA71-4B4C-BA84-260B58696DC2}" destId="{F5A70873-2BFA-4CA8-91CD-BBFD1B846CB9}" srcOrd="25" destOrd="0" presId="urn:microsoft.com/office/officeart/2005/8/layout/bProcess4"/>
    <dgm:cxn modelId="{A5D53242-2D29-4C22-B6F5-965DE67831C1}" type="presParOf" srcId="{D7E29A74-BA71-4B4C-BA84-260B58696DC2}" destId="{FF2DD5C2-0AE3-4612-8EBC-DE34F520394D}" srcOrd="26" destOrd="0" presId="urn:microsoft.com/office/officeart/2005/8/layout/bProcess4"/>
    <dgm:cxn modelId="{4FA5C8B0-7EF8-4C7E-876A-AE77C933393E}" type="presParOf" srcId="{FF2DD5C2-0AE3-4612-8EBC-DE34F520394D}" destId="{FDCA4673-0E1E-4D07-A011-2E9581EBE347}" srcOrd="0" destOrd="0" presId="urn:microsoft.com/office/officeart/2005/8/layout/bProcess4"/>
    <dgm:cxn modelId="{306FFC0A-4538-4942-A2D1-77E87AEC5322}" type="presParOf" srcId="{FF2DD5C2-0AE3-4612-8EBC-DE34F520394D}" destId="{58B150EF-C74C-40FB-A2EC-4BBA2DA9D019}" srcOrd="1" destOrd="0" presId="urn:microsoft.com/office/officeart/2005/8/layout/bProcess4"/>
    <dgm:cxn modelId="{01D92C6C-B666-46A4-933F-224BCB1F7643}" type="presParOf" srcId="{D7E29A74-BA71-4B4C-BA84-260B58696DC2}" destId="{B84F6D5F-6E5F-4CFD-91A1-6C0F46FE93D0}" srcOrd="27" destOrd="0" presId="urn:microsoft.com/office/officeart/2005/8/layout/bProcess4"/>
    <dgm:cxn modelId="{03250720-C366-47BF-9C61-6BF3534EDC8B}" type="presParOf" srcId="{D7E29A74-BA71-4B4C-BA84-260B58696DC2}" destId="{200EAF0E-9EBD-440A-953F-D41A1F4BB6CD}" srcOrd="28" destOrd="0" presId="urn:microsoft.com/office/officeart/2005/8/layout/bProcess4"/>
    <dgm:cxn modelId="{97E8E6AF-36C1-45D4-86B0-91AD67B6DFB4}" type="presParOf" srcId="{200EAF0E-9EBD-440A-953F-D41A1F4BB6CD}" destId="{F72662B5-BE0A-4305-80E9-BF98D6034F82}" srcOrd="0" destOrd="0" presId="urn:microsoft.com/office/officeart/2005/8/layout/bProcess4"/>
    <dgm:cxn modelId="{84654DC0-41DD-4A19-98E1-E6353A0E97D8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8891AF6A-57D6-49A6-BF6C-D873B78214AB}" type="presOf" srcId="{476655BF-7A38-47CA-8345-782174CC3640}" destId="{91FC5E60-30F5-40B4-B450-06C513D12AC4}" srcOrd="0" destOrd="0" presId="urn:microsoft.com/office/officeart/2005/8/layout/bProcess4"/>
    <dgm:cxn modelId="{1B7025DA-951C-40D7-9F1D-A157B3F73D83}" type="presOf" srcId="{0F78E9C2-1C35-442D-8464-A2C1D3465A7E}" destId="{2B71577B-E285-4415-8808-39BA14CC315B}" srcOrd="0" destOrd="0" presId="urn:microsoft.com/office/officeart/2005/8/layout/bProcess4"/>
    <dgm:cxn modelId="{BE6556E4-52C3-4851-902D-989B7EB00681}" type="presOf" srcId="{47CC8D8C-01D1-4E74-8070-EB3C2EF5A789}" destId="{E6544791-B5AE-4DBF-BA3A-2E6B243044B9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BD61EB02-94FC-47E6-9478-474A22FA5DFE}" type="presOf" srcId="{AD4B4DAE-3A20-47DB-8949-EB1CECE46810}" destId="{6C74D350-F5BC-4CE3-A584-BCCD5DCDC960}" srcOrd="0" destOrd="0" presId="urn:microsoft.com/office/officeart/2005/8/layout/bProcess4"/>
    <dgm:cxn modelId="{F75E098F-45CC-42D6-B90B-C337F6812B9E}" type="presOf" srcId="{C9A1A95F-30AF-48C1-9B43-17627DAF3749}" destId="{2B700F14-0FAB-45FB-8BB6-447655FAF83C}" srcOrd="0" destOrd="0" presId="urn:microsoft.com/office/officeart/2005/8/layout/bProcess4"/>
    <dgm:cxn modelId="{23BDDCA6-E46C-42A4-BFA2-4A50C7B717B2}" type="presOf" srcId="{2217AA61-6112-49DE-8397-A9EB729EB8F7}" destId="{C16B0CAE-493D-4017-AC93-30F2D0E590AA}" srcOrd="0" destOrd="0" presId="urn:microsoft.com/office/officeart/2005/8/layout/bProcess4"/>
    <dgm:cxn modelId="{906B7A05-E1F5-41A7-BDD4-AD189CD1D693}" type="presOf" srcId="{467CC57A-F92B-4A9A-A215-54B08BF9823C}" destId="{7A8D6FC9-7EB3-4861-82C4-B0AB69F8C928}" srcOrd="0" destOrd="0" presId="urn:microsoft.com/office/officeart/2005/8/layout/bProcess4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873E8B09-A45E-4CA1-9B5B-1DF200406110}" type="presOf" srcId="{DEE09001-7904-464D-BA93-E525F10CA1D5}" destId="{B3C4D2F7-58BC-4A8A-B8B5-61E2E4B9A2A9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2112AD0D-6EF2-4D55-9E9C-0509A43FF699}" type="presOf" srcId="{5B64155C-CCAA-4217-BC52-249EAF37A64E}" destId="{9CC9B51D-062E-4005-AB2A-7F10F2A05D94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619BF4FF-6431-44C6-AAF8-DF6994342588}" type="presOf" srcId="{56AF8E2F-DC63-4421-A5E6-A12632E18EF8}" destId="{B6348BD4-23D2-4EC8-ACDC-8F42E56A8AA7}" srcOrd="0" destOrd="0" presId="urn:microsoft.com/office/officeart/2005/8/layout/bProcess4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958D93CC-724F-48E4-9555-C7FD19068CC8}" type="presOf" srcId="{68E3C7AE-3E4B-4816-B6B7-11523037330E}" destId="{B84F6D5F-6E5F-4CFD-91A1-6C0F46FE93D0}" srcOrd="0" destOrd="0" presId="urn:microsoft.com/office/officeart/2005/8/layout/bProcess4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4546BD5B-3F62-4137-988A-2FDA5C943A9A}" type="presOf" srcId="{0FFA41B8-8D47-45D1-AAA8-BAE167E6FB49}" destId="{F5A70873-2BFA-4CA8-91CD-BBFD1B846CB9}" srcOrd="0" destOrd="0" presId="urn:microsoft.com/office/officeart/2005/8/layout/bProcess4"/>
    <dgm:cxn modelId="{7BE07145-BB25-4FA4-AC62-392776884C13}" type="presOf" srcId="{C9D81985-FC3C-4F62-96CD-2F63B7CCC9B6}" destId="{9DB6BCED-2108-427E-A0FC-3409DD5C3B6D}" srcOrd="0" destOrd="0" presId="urn:microsoft.com/office/officeart/2005/8/layout/bProcess4"/>
    <dgm:cxn modelId="{318E9BA4-B9C8-4741-9459-8BB4D766F83D}" type="presOf" srcId="{4F393501-678C-40A4-8B8E-448C607B29CB}" destId="{C7B06EC7-4209-49FE-A91B-512A70BE8463}" srcOrd="0" destOrd="0" presId="urn:microsoft.com/office/officeart/2005/8/layout/bProcess4"/>
    <dgm:cxn modelId="{F84A1526-B731-458A-92A1-61D380DFFA57}" type="presOf" srcId="{ECE88A5D-9118-4D17-B493-FF3F8737B6E5}" destId="{6DF62C91-08B8-4C6B-9295-20768AA7D866}" srcOrd="0" destOrd="0" presId="urn:microsoft.com/office/officeart/2005/8/layout/bProcess4"/>
    <dgm:cxn modelId="{E43789F6-F1D3-43CA-9E76-7B8A06EB6C64}" type="presOf" srcId="{C0666FAA-0D31-4BF9-801E-1A67DD22AC1A}" destId="{D7E29A74-BA71-4B4C-BA84-260B58696DC2}" srcOrd="0" destOrd="0" presId="urn:microsoft.com/office/officeart/2005/8/layout/bProcess4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026EB662-F5D7-4969-8C15-13DA8578F130}" type="presOf" srcId="{2D46C493-8ADB-4835-BECB-668B14B02273}" destId="{9E4E7CDD-C583-4708-BC1D-DC8D5A9DCE55}" srcOrd="0" destOrd="0" presId="urn:microsoft.com/office/officeart/2005/8/layout/bProcess4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5DDDA79A-B731-4D92-82AC-9D69CFDBFB2F}" type="presOf" srcId="{5B2155C8-303A-49F9-95C4-E29AB24BD7CE}" destId="{E64A4011-9C62-4467-A8B4-5D4874859A15}" srcOrd="0" destOrd="0" presId="urn:microsoft.com/office/officeart/2005/8/layout/bProcess4"/>
    <dgm:cxn modelId="{224214BB-A6EA-4141-A455-52FE8B6080AE}" type="presOf" srcId="{F4E0A2A8-FFE2-45E0-B581-DD0608974430}" destId="{B7CF868A-046B-4C63-BBEE-B570F85349C3}" srcOrd="0" destOrd="0" presId="urn:microsoft.com/office/officeart/2005/8/layout/bProcess4"/>
    <dgm:cxn modelId="{F0818AE2-A21B-4A34-AC34-1B1A92AE7C1E}" type="presOf" srcId="{D5ACA262-5F08-493F-9D88-484100521986}" destId="{F64A2186-80C3-4D7D-85D0-90EFF2AF8601}" srcOrd="0" destOrd="0" presId="urn:microsoft.com/office/officeart/2005/8/layout/bProcess4"/>
    <dgm:cxn modelId="{5C843E2B-0237-47C3-88C2-76DEFD552DFE}" type="presOf" srcId="{D8CBFEA7-F79B-42D9-B740-290795D07918}" destId="{01B6AF2D-219B-4F51-BEC9-41A2F85A4071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540DE066-C8DD-4962-89BC-AE8F7FE32CCD}" type="presOf" srcId="{8E86C077-6458-47E9-9A9A-E9831A00194B}" destId="{BE0F2207-B6CD-4734-8BD8-282809DF785A}" srcOrd="0" destOrd="0" presId="urn:microsoft.com/office/officeart/2005/8/layout/bProcess4"/>
    <dgm:cxn modelId="{3E45AF04-AE19-4EE9-9F9E-B24CCB894EDC}" type="presOf" srcId="{F3091D11-45BF-4B65-B6E8-CABC4D9264EB}" destId="{4E5DC7FE-8C86-40DC-95CE-5F2A7D2E59C5}" srcOrd="0" destOrd="0" presId="urn:microsoft.com/office/officeart/2005/8/layout/bProcess4"/>
    <dgm:cxn modelId="{B2297BFC-A012-4DC3-A735-DA231F5E077F}" type="presOf" srcId="{35B486F7-1D6D-4CAA-A166-677DBD0409A2}" destId="{B284388D-2F8C-467A-A0A6-EBAC6A9669BD}" srcOrd="0" destOrd="0" presId="urn:microsoft.com/office/officeart/2005/8/layout/bProcess4"/>
    <dgm:cxn modelId="{925F5FF4-3B7E-4D04-82A4-CBEE02E14C65}" type="presOf" srcId="{CA4C6649-9189-4C59-8A0D-372B3E489769}" destId="{58A0FA0A-782D-478E-9F6E-C43791D05DF3}" srcOrd="0" destOrd="0" presId="urn:microsoft.com/office/officeart/2005/8/layout/bProcess4"/>
    <dgm:cxn modelId="{2C8ED145-FE72-4D7B-8B46-C8184CDD064F}" type="presOf" srcId="{C40843D4-43B7-44D7-84B8-8ACC0771D54D}" destId="{7F6CB9EF-5E6D-4B9B-8B42-29067B258ADE}" srcOrd="0" destOrd="0" presId="urn:microsoft.com/office/officeart/2005/8/layout/bProcess4"/>
    <dgm:cxn modelId="{429D6337-65DA-4BD3-A3B5-4ABB225EBD62}" type="presOf" srcId="{715A84FE-67B3-46F9-B86C-D17FBEDF0C98}" destId="{0D5F8986-422D-4C2E-BD8C-9289C07FC596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020BE2D7-9CFF-411A-8DA6-8F7C61497625}" type="presOf" srcId="{2EAD9191-0E88-4AAC-AF25-0F1174701B74}" destId="{58B150EF-C74C-40FB-A2EC-4BBA2DA9D019}" srcOrd="0" destOrd="0" presId="urn:microsoft.com/office/officeart/2005/8/layout/bProcess4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FBEF620B-7D91-4D2D-897F-F36601C589B4}" type="presOf" srcId="{DCE3E433-F4E7-4B43-B6BC-C35834C01DCE}" destId="{8BAF4C3E-68BC-47AA-897E-A52A4CE09872}" srcOrd="0" destOrd="0" presId="urn:microsoft.com/office/officeart/2005/8/layout/bProcess4"/>
    <dgm:cxn modelId="{62B361AD-6F9B-4CD5-AA14-158B3FC895A2}" type="presOf" srcId="{84642BE5-58A9-45C7-86E2-9D04845707F3}" destId="{B8A849DF-6E35-4982-A97C-0E512C4E7C82}" srcOrd="0" destOrd="0" presId="urn:microsoft.com/office/officeart/2005/8/layout/bProcess4"/>
    <dgm:cxn modelId="{0F83AE4C-A95F-444C-B58F-7122DC031283}" type="presParOf" srcId="{D7E29A74-BA71-4B4C-BA84-260B58696DC2}" destId="{9A82C0EB-8709-4313-B27D-4B84CC0170A5}" srcOrd="0" destOrd="0" presId="urn:microsoft.com/office/officeart/2005/8/layout/bProcess4"/>
    <dgm:cxn modelId="{75323A65-C13A-4687-BBF0-E9A870EEABF1}" type="presParOf" srcId="{9A82C0EB-8709-4313-B27D-4B84CC0170A5}" destId="{C2503DB1-DEED-4768-80E4-F05441F200D5}" srcOrd="0" destOrd="0" presId="urn:microsoft.com/office/officeart/2005/8/layout/bProcess4"/>
    <dgm:cxn modelId="{4B01BEDE-EB70-4E41-AF12-871564E3A85B}" type="presParOf" srcId="{9A82C0EB-8709-4313-B27D-4B84CC0170A5}" destId="{2B700F14-0FAB-45FB-8BB6-447655FAF83C}" srcOrd="1" destOrd="0" presId="urn:microsoft.com/office/officeart/2005/8/layout/bProcess4"/>
    <dgm:cxn modelId="{942C20CD-3266-4024-9B78-0AC5EAE4D7E6}" type="presParOf" srcId="{D7E29A74-BA71-4B4C-BA84-260B58696DC2}" destId="{7A8D6FC9-7EB3-4861-82C4-B0AB69F8C928}" srcOrd="1" destOrd="0" presId="urn:microsoft.com/office/officeart/2005/8/layout/bProcess4"/>
    <dgm:cxn modelId="{F36CE4E2-FEFD-447C-91FB-EF77B1093A84}" type="presParOf" srcId="{D7E29A74-BA71-4B4C-BA84-260B58696DC2}" destId="{B242E827-AF01-4356-87BD-62753440561C}" srcOrd="2" destOrd="0" presId="urn:microsoft.com/office/officeart/2005/8/layout/bProcess4"/>
    <dgm:cxn modelId="{D47E4EAB-5FA2-4FB3-8289-20E4A294C5FC}" type="presParOf" srcId="{B242E827-AF01-4356-87BD-62753440561C}" destId="{8181B475-6FDB-4276-B5AE-E9DC30F4EDDE}" srcOrd="0" destOrd="0" presId="urn:microsoft.com/office/officeart/2005/8/layout/bProcess4"/>
    <dgm:cxn modelId="{C541A472-F76A-44A6-8D6A-863C4FB70F5B}" type="presParOf" srcId="{B242E827-AF01-4356-87BD-62753440561C}" destId="{E6544791-B5AE-4DBF-BA3A-2E6B243044B9}" srcOrd="1" destOrd="0" presId="urn:microsoft.com/office/officeart/2005/8/layout/bProcess4"/>
    <dgm:cxn modelId="{2B11B142-6945-4653-ABD1-56FF41579F43}" type="presParOf" srcId="{D7E29A74-BA71-4B4C-BA84-260B58696DC2}" destId="{6DF62C91-08B8-4C6B-9295-20768AA7D866}" srcOrd="3" destOrd="0" presId="urn:microsoft.com/office/officeart/2005/8/layout/bProcess4"/>
    <dgm:cxn modelId="{4055B4CE-9BEE-41D0-A949-202E1AD3A25E}" type="presParOf" srcId="{D7E29A74-BA71-4B4C-BA84-260B58696DC2}" destId="{3BAB4034-D079-4A5F-8D3C-ECACAB25D21C}" srcOrd="4" destOrd="0" presId="urn:microsoft.com/office/officeart/2005/8/layout/bProcess4"/>
    <dgm:cxn modelId="{0B376A31-FDFE-442F-9340-5B444DD8C81A}" type="presParOf" srcId="{3BAB4034-D079-4A5F-8D3C-ECACAB25D21C}" destId="{3C1B359A-FC76-4730-A1B0-E53E11B2072D}" srcOrd="0" destOrd="0" presId="urn:microsoft.com/office/officeart/2005/8/layout/bProcess4"/>
    <dgm:cxn modelId="{60360AC3-A702-4282-B5EE-A53D9430B966}" type="presParOf" srcId="{3BAB4034-D079-4A5F-8D3C-ECACAB25D21C}" destId="{58A0FA0A-782D-478E-9F6E-C43791D05DF3}" srcOrd="1" destOrd="0" presId="urn:microsoft.com/office/officeart/2005/8/layout/bProcess4"/>
    <dgm:cxn modelId="{6AE1F5E3-53C8-4C79-85A0-300CE4BE586A}" type="presParOf" srcId="{D7E29A74-BA71-4B4C-BA84-260B58696DC2}" destId="{0D5F8986-422D-4C2E-BD8C-9289C07FC596}" srcOrd="5" destOrd="0" presId="urn:microsoft.com/office/officeart/2005/8/layout/bProcess4"/>
    <dgm:cxn modelId="{96F5892B-C559-4FF3-83BC-28ABFBEAA9D4}" type="presParOf" srcId="{D7E29A74-BA71-4B4C-BA84-260B58696DC2}" destId="{DF230DD1-16D4-48A8-94DB-EEA8367F5FD9}" srcOrd="6" destOrd="0" presId="urn:microsoft.com/office/officeart/2005/8/layout/bProcess4"/>
    <dgm:cxn modelId="{80D2B08B-7A23-4579-A93C-5DA5844FD7F0}" type="presParOf" srcId="{DF230DD1-16D4-48A8-94DB-EEA8367F5FD9}" destId="{9AD58D17-A360-4B15-B45C-EEEC0B8F0588}" srcOrd="0" destOrd="0" presId="urn:microsoft.com/office/officeart/2005/8/layout/bProcess4"/>
    <dgm:cxn modelId="{53982855-1276-4B5B-88D3-3E9D956CFF44}" type="presParOf" srcId="{DF230DD1-16D4-48A8-94DB-EEA8367F5FD9}" destId="{B6348BD4-23D2-4EC8-ACDC-8F42E56A8AA7}" srcOrd="1" destOrd="0" presId="urn:microsoft.com/office/officeart/2005/8/layout/bProcess4"/>
    <dgm:cxn modelId="{0B944F57-88EB-4DB9-B1E8-D2E9A18CC06C}" type="presParOf" srcId="{D7E29A74-BA71-4B4C-BA84-260B58696DC2}" destId="{C16B0CAE-493D-4017-AC93-30F2D0E590AA}" srcOrd="7" destOrd="0" presId="urn:microsoft.com/office/officeart/2005/8/layout/bProcess4"/>
    <dgm:cxn modelId="{403CB94F-3E87-43D2-B7E7-4A5C698AE015}" type="presParOf" srcId="{D7E29A74-BA71-4B4C-BA84-260B58696DC2}" destId="{7315CFD9-DD3D-430B-A528-93BC7016E445}" srcOrd="8" destOrd="0" presId="urn:microsoft.com/office/officeart/2005/8/layout/bProcess4"/>
    <dgm:cxn modelId="{189A983A-A1A5-41B2-AE84-9EE07C6018E9}" type="presParOf" srcId="{7315CFD9-DD3D-430B-A528-93BC7016E445}" destId="{538D1DDF-1CEB-4D59-B41C-347CBC2C1D44}" srcOrd="0" destOrd="0" presId="urn:microsoft.com/office/officeart/2005/8/layout/bProcess4"/>
    <dgm:cxn modelId="{EC27E665-91BF-4E45-B1D0-9D1C3B9A1265}" type="presParOf" srcId="{7315CFD9-DD3D-430B-A528-93BC7016E445}" destId="{91FC5E60-30F5-40B4-B450-06C513D12AC4}" srcOrd="1" destOrd="0" presId="urn:microsoft.com/office/officeart/2005/8/layout/bProcess4"/>
    <dgm:cxn modelId="{C3460CD3-AF85-49D2-8342-D2C093377481}" type="presParOf" srcId="{D7E29A74-BA71-4B4C-BA84-260B58696DC2}" destId="{2B71577B-E285-4415-8808-39BA14CC315B}" srcOrd="9" destOrd="0" presId="urn:microsoft.com/office/officeart/2005/8/layout/bProcess4"/>
    <dgm:cxn modelId="{0ED2309A-76A3-4AF9-9A37-B8DCDDA57D2F}" type="presParOf" srcId="{D7E29A74-BA71-4B4C-BA84-260B58696DC2}" destId="{91837988-6E85-4EA5-A63A-476BDDBC19C1}" srcOrd="10" destOrd="0" presId="urn:microsoft.com/office/officeart/2005/8/layout/bProcess4"/>
    <dgm:cxn modelId="{32640116-BA3F-4F88-9567-9019B104DB73}" type="presParOf" srcId="{91837988-6E85-4EA5-A63A-476BDDBC19C1}" destId="{7F808B77-4CAD-452C-90E5-5D105BE561B7}" srcOrd="0" destOrd="0" presId="urn:microsoft.com/office/officeart/2005/8/layout/bProcess4"/>
    <dgm:cxn modelId="{1FD04613-2F80-451D-BF2D-221D6C48E255}" type="presParOf" srcId="{91837988-6E85-4EA5-A63A-476BDDBC19C1}" destId="{B7CF868A-046B-4C63-BBEE-B570F85349C3}" srcOrd="1" destOrd="0" presId="urn:microsoft.com/office/officeart/2005/8/layout/bProcess4"/>
    <dgm:cxn modelId="{FA7CE3FC-35BB-4774-92C9-62DB4D180246}" type="presParOf" srcId="{D7E29A74-BA71-4B4C-BA84-260B58696DC2}" destId="{9CC9B51D-062E-4005-AB2A-7F10F2A05D94}" srcOrd="11" destOrd="0" presId="urn:microsoft.com/office/officeart/2005/8/layout/bProcess4"/>
    <dgm:cxn modelId="{CBCB9F96-8639-408F-9D5A-F13AE8DDF0C4}" type="presParOf" srcId="{D7E29A74-BA71-4B4C-BA84-260B58696DC2}" destId="{202EBE35-5B0C-43FB-A909-5FB75D5FEB40}" srcOrd="12" destOrd="0" presId="urn:microsoft.com/office/officeart/2005/8/layout/bProcess4"/>
    <dgm:cxn modelId="{8A41DDD0-F2F8-49EA-8C59-1BBB5D277883}" type="presParOf" srcId="{202EBE35-5B0C-43FB-A909-5FB75D5FEB40}" destId="{820D8D24-7410-4FA0-8F33-16F3367596DA}" srcOrd="0" destOrd="0" presId="urn:microsoft.com/office/officeart/2005/8/layout/bProcess4"/>
    <dgm:cxn modelId="{36BB01B2-E1AB-4BB6-B2BC-8AF77ED27207}" type="presParOf" srcId="{202EBE35-5B0C-43FB-A909-5FB75D5FEB40}" destId="{6C74D350-F5BC-4CE3-A584-BCCD5DCDC960}" srcOrd="1" destOrd="0" presId="urn:microsoft.com/office/officeart/2005/8/layout/bProcess4"/>
    <dgm:cxn modelId="{D1769B7B-22C8-4A2B-947C-3ADCB28007B3}" type="presParOf" srcId="{D7E29A74-BA71-4B4C-BA84-260B58696DC2}" destId="{BE0F2207-B6CD-4734-8BD8-282809DF785A}" srcOrd="13" destOrd="0" presId="urn:microsoft.com/office/officeart/2005/8/layout/bProcess4"/>
    <dgm:cxn modelId="{0FC5B4DB-E1A4-4D97-8D50-86F104A437D9}" type="presParOf" srcId="{D7E29A74-BA71-4B4C-BA84-260B58696DC2}" destId="{D182D1A3-8D39-4722-B77D-AE30A220BED4}" srcOrd="14" destOrd="0" presId="urn:microsoft.com/office/officeart/2005/8/layout/bProcess4"/>
    <dgm:cxn modelId="{F0D91FBC-173C-4FCF-9159-E83460BB9016}" type="presParOf" srcId="{D182D1A3-8D39-4722-B77D-AE30A220BED4}" destId="{8B5B3656-FA3B-421D-9671-2237EB225047}" srcOrd="0" destOrd="0" presId="urn:microsoft.com/office/officeart/2005/8/layout/bProcess4"/>
    <dgm:cxn modelId="{4BED3D44-50F4-450C-BFAC-EDA1F61700BB}" type="presParOf" srcId="{D182D1A3-8D39-4722-B77D-AE30A220BED4}" destId="{8BAF4C3E-68BC-47AA-897E-A52A4CE09872}" srcOrd="1" destOrd="0" presId="urn:microsoft.com/office/officeart/2005/8/layout/bProcess4"/>
    <dgm:cxn modelId="{472B99E9-D514-420F-B68A-5C708181B5D3}" type="presParOf" srcId="{D7E29A74-BA71-4B4C-BA84-260B58696DC2}" destId="{F64A2186-80C3-4D7D-85D0-90EFF2AF8601}" srcOrd="15" destOrd="0" presId="urn:microsoft.com/office/officeart/2005/8/layout/bProcess4"/>
    <dgm:cxn modelId="{7F939E3F-77D2-4B35-BD2D-2F3FA00FCC0D}" type="presParOf" srcId="{D7E29A74-BA71-4B4C-BA84-260B58696DC2}" destId="{177486BF-9417-4578-9B7D-9C20CD924DA1}" srcOrd="16" destOrd="0" presId="urn:microsoft.com/office/officeart/2005/8/layout/bProcess4"/>
    <dgm:cxn modelId="{C844BB39-95A3-4C99-AE41-274781384DEE}" type="presParOf" srcId="{177486BF-9417-4578-9B7D-9C20CD924DA1}" destId="{E2AE2822-A3D0-4BC2-9370-969002D8D132}" srcOrd="0" destOrd="0" presId="urn:microsoft.com/office/officeart/2005/8/layout/bProcess4"/>
    <dgm:cxn modelId="{F1EAE455-EA1E-455B-B8AB-80194BF8DD01}" type="presParOf" srcId="{177486BF-9417-4578-9B7D-9C20CD924DA1}" destId="{9DB6BCED-2108-427E-A0FC-3409DD5C3B6D}" srcOrd="1" destOrd="0" presId="urn:microsoft.com/office/officeart/2005/8/layout/bProcess4"/>
    <dgm:cxn modelId="{39204938-40E5-462B-8BD3-AA8C3B0C4B0F}" type="presParOf" srcId="{D7E29A74-BA71-4B4C-BA84-260B58696DC2}" destId="{7F6CB9EF-5E6D-4B9B-8B42-29067B258ADE}" srcOrd="17" destOrd="0" presId="urn:microsoft.com/office/officeart/2005/8/layout/bProcess4"/>
    <dgm:cxn modelId="{F6B5D971-E53F-42B6-A233-5E7653664A97}" type="presParOf" srcId="{D7E29A74-BA71-4B4C-BA84-260B58696DC2}" destId="{7E041FD5-667E-4AA5-94D9-6CCF3D114E1B}" srcOrd="18" destOrd="0" presId="urn:microsoft.com/office/officeart/2005/8/layout/bProcess4"/>
    <dgm:cxn modelId="{BF6E6595-061E-4DFE-B03C-89D1226D5A28}" type="presParOf" srcId="{7E041FD5-667E-4AA5-94D9-6CCF3D114E1B}" destId="{9B2C365B-6894-43C3-965E-8ECA069453B5}" srcOrd="0" destOrd="0" presId="urn:microsoft.com/office/officeart/2005/8/layout/bProcess4"/>
    <dgm:cxn modelId="{48688857-B35D-49BF-A8BD-3367F1065A2A}" type="presParOf" srcId="{7E041FD5-667E-4AA5-94D9-6CCF3D114E1B}" destId="{C7B06EC7-4209-49FE-A91B-512A70BE8463}" srcOrd="1" destOrd="0" presId="urn:microsoft.com/office/officeart/2005/8/layout/bProcess4"/>
    <dgm:cxn modelId="{97FC6199-AD32-4B9A-BF21-CA537C541097}" type="presParOf" srcId="{D7E29A74-BA71-4B4C-BA84-260B58696DC2}" destId="{B8A849DF-6E35-4982-A97C-0E512C4E7C82}" srcOrd="19" destOrd="0" presId="urn:microsoft.com/office/officeart/2005/8/layout/bProcess4"/>
    <dgm:cxn modelId="{6E489DEA-6B96-411E-8239-E947CFCB042F}" type="presParOf" srcId="{D7E29A74-BA71-4B4C-BA84-260B58696DC2}" destId="{D3C75C41-CF37-4729-8BAE-132DCD95E966}" srcOrd="20" destOrd="0" presId="urn:microsoft.com/office/officeart/2005/8/layout/bProcess4"/>
    <dgm:cxn modelId="{C9C217AB-387F-4B82-932B-DBE35CE81D16}" type="presParOf" srcId="{D3C75C41-CF37-4729-8BAE-132DCD95E966}" destId="{507CC13E-3DCF-47B0-BEBF-D1ACC59AB67C}" srcOrd="0" destOrd="0" presId="urn:microsoft.com/office/officeart/2005/8/layout/bProcess4"/>
    <dgm:cxn modelId="{BFD5BDC4-8D0C-4C35-8050-544268C6AE93}" type="presParOf" srcId="{D3C75C41-CF37-4729-8BAE-132DCD95E966}" destId="{4E5DC7FE-8C86-40DC-95CE-5F2A7D2E59C5}" srcOrd="1" destOrd="0" presId="urn:microsoft.com/office/officeart/2005/8/layout/bProcess4"/>
    <dgm:cxn modelId="{0CADBCDD-2FA3-4392-BAB0-D2543472E0A7}" type="presParOf" srcId="{D7E29A74-BA71-4B4C-BA84-260B58696DC2}" destId="{01B6AF2D-219B-4F51-BEC9-41A2F85A4071}" srcOrd="21" destOrd="0" presId="urn:microsoft.com/office/officeart/2005/8/layout/bProcess4"/>
    <dgm:cxn modelId="{FFE5A380-EAA4-4E4B-8B66-E23E028907D9}" type="presParOf" srcId="{D7E29A74-BA71-4B4C-BA84-260B58696DC2}" destId="{E1D4C6EA-A545-48F9-8360-1A52DE74F4E0}" srcOrd="22" destOrd="0" presId="urn:microsoft.com/office/officeart/2005/8/layout/bProcess4"/>
    <dgm:cxn modelId="{94C03E72-5315-4D9B-9EAB-0058EED94633}" type="presParOf" srcId="{E1D4C6EA-A545-48F9-8360-1A52DE74F4E0}" destId="{AC2B7C19-4598-4750-AAC0-09B51F66EE3D}" srcOrd="0" destOrd="0" presId="urn:microsoft.com/office/officeart/2005/8/layout/bProcess4"/>
    <dgm:cxn modelId="{164A6387-4F20-4E1D-B4F4-A5B5AFF2E37D}" type="presParOf" srcId="{E1D4C6EA-A545-48F9-8360-1A52DE74F4E0}" destId="{9E4E7CDD-C583-4708-BC1D-DC8D5A9DCE55}" srcOrd="1" destOrd="0" presId="urn:microsoft.com/office/officeart/2005/8/layout/bProcess4"/>
    <dgm:cxn modelId="{DD6AC726-14E8-40D9-A341-B525701E107F}" type="presParOf" srcId="{D7E29A74-BA71-4B4C-BA84-260B58696DC2}" destId="{B284388D-2F8C-467A-A0A6-EBAC6A9669BD}" srcOrd="23" destOrd="0" presId="urn:microsoft.com/office/officeart/2005/8/layout/bProcess4"/>
    <dgm:cxn modelId="{53127768-F940-4AC1-A8B7-8547DECAEC60}" type="presParOf" srcId="{D7E29A74-BA71-4B4C-BA84-260B58696DC2}" destId="{52D6CA0B-F6D3-4F5F-81A3-8BD21094571D}" srcOrd="24" destOrd="0" presId="urn:microsoft.com/office/officeart/2005/8/layout/bProcess4"/>
    <dgm:cxn modelId="{FA65A4C3-8B81-4D09-9069-D2951C5FA78A}" type="presParOf" srcId="{52D6CA0B-F6D3-4F5F-81A3-8BD21094571D}" destId="{AC2A73D7-8BDB-411A-B9B9-9E7EEF8F9902}" srcOrd="0" destOrd="0" presId="urn:microsoft.com/office/officeart/2005/8/layout/bProcess4"/>
    <dgm:cxn modelId="{D3F25A19-B422-4B37-B8C8-D6F3EB70532A}" type="presParOf" srcId="{52D6CA0B-F6D3-4F5F-81A3-8BD21094571D}" destId="{E64A4011-9C62-4467-A8B4-5D4874859A15}" srcOrd="1" destOrd="0" presId="urn:microsoft.com/office/officeart/2005/8/layout/bProcess4"/>
    <dgm:cxn modelId="{81495826-DA5E-4AA5-815F-6E82AF98CD5D}" type="presParOf" srcId="{D7E29A74-BA71-4B4C-BA84-260B58696DC2}" destId="{F5A70873-2BFA-4CA8-91CD-BBFD1B846CB9}" srcOrd="25" destOrd="0" presId="urn:microsoft.com/office/officeart/2005/8/layout/bProcess4"/>
    <dgm:cxn modelId="{E0886714-C2AD-4781-AF6A-0952EF9A9A7C}" type="presParOf" srcId="{D7E29A74-BA71-4B4C-BA84-260B58696DC2}" destId="{FF2DD5C2-0AE3-4612-8EBC-DE34F520394D}" srcOrd="26" destOrd="0" presId="urn:microsoft.com/office/officeart/2005/8/layout/bProcess4"/>
    <dgm:cxn modelId="{C59F00D9-EEB1-4647-A2A0-22867CDDB34C}" type="presParOf" srcId="{FF2DD5C2-0AE3-4612-8EBC-DE34F520394D}" destId="{FDCA4673-0E1E-4D07-A011-2E9581EBE347}" srcOrd="0" destOrd="0" presId="urn:microsoft.com/office/officeart/2005/8/layout/bProcess4"/>
    <dgm:cxn modelId="{42DF2D7F-65DC-4EF3-8279-BE45863CE4F6}" type="presParOf" srcId="{FF2DD5C2-0AE3-4612-8EBC-DE34F520394D}" destId="{58B150EF-C74C-40FB-A2EC-4BBA2DA9D019}" srcOrd="1" destOrd="0" presId="urn:microsoft.com/office/officeart/2005/8/layout/bProcess4"/>
    <dgm:cxn modelId="{C2DF1D9D-EF2E-4CF6-A0A3-F7DFA672CC6C}" type="presParOf" srcId="{D7E29A74-BA71-4B4C-BA84-260B58696DC2}" destId="{B84F6D5F-6E5F-4CFD-91A1-6C0F46FE93D0}" srcOrd="27" destOrd="0" presId="urn:microsoft.com/office/officeart/2005/8/layout/bProcess4"/>
    <dgm:cxn modelId="{2599CC08-E00A-4742-B77B-BD79745CC036}" type="presParOf" srcId="{D7E29A74-BA71-4B4C-BA84-260B58696DC2}" destId="{200EAF0E-9EBD-440A-953F-D41A1F4BB6CD}" srcOrd="28" destOrd="0" presId="urn:microsoft.com/office/officeart/2005/8/layout/bProcess4"/>
    <dgm:cxn modelId="{88669EA0-7E21-4577-941B-3BFA2E47A8B2}" type="presParOf" srcId="{200EAF0E-9EBD-440A-953F-D41A1F4BB6CD}" destId="{F72662B5-BE0A-4305-80E9-BF98D6034F82}" srcOrd="0" destOrd="0" presId="urn:microsoft.com/office/officeart/2005/8/layout/bProcess4"/>
    <dgm:cxn modelId="{3DEBB8A1-D9A8-4B43-BABD-DC8C99B38E6E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u="sng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7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4B125-E473-4E3A-A489-F57F9914233C}" type="presOf" srcId="{CA4C6649-9189-4C59-8A0D-372B3E489769}" destId="{58A0FA0A-782D-478E-9F6E-C43791D05DF3}" srcOrd="0" destOrd="0" presId="urn:microsoft.com/office/officeart/2005/8/layout/bProcess4"/>
    <dgm:cxn modelId="{C0E6C748-E4A8-4718-B892-E00AFE1E8552}" type="presOf" srcId="{C9A1A95F-30AF-48C1-9B43-17627DAF3749}" destId="{2B700F14-0FAB-45FB-8BB6-447655FAF83C}" srcOrd="0" destOrd="0" presId="urn:microsoft.com/office/officeart/2005/8/layout/bProcess4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63751305-9850-4BA1-A20A-F467F5E8AA99}" type="presOf" srcId="{0F78E9C2-1C35-442D-8464-A2C1D3465A7E}" destId="{2B71577B-E285-4415-8808-39BA14CC315B}" srcOrd="0" destOrd="0" presId="urn:microsoft.com/office/officeart/2005/8/layout/bProcess4"/>
    <dgm:cxn modelId="{026535A8-655D-4077-9223-D2AFF0D292C4}" type="presOf" srcId="{2D46C493-8ADB-4835-BECB-668B14B02273}" destId="{9E4E7CDD-C583-4708-BC1D-DC8D5A9DCE55}" srcOrd="0" destOrd="0" presId="urn:microsoft.com/office/officeart/2005/8/layout/bProcess4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D4F28BF8-42DA-4921-B6CE-88ADA9FBE2E1}" type="presOf" srcId="{2217AA61-6112-49DE-8397-A9EB729EB8F7}" destId="{C16B0CAE-493D-4017-AC93-30F2D0E590AA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DD312A07-F487-4423-A289-869BFD9FDE30}" type="presOf" srcId="{D5ACA262-5F08-493F-9D88-484100521986}" destId="{F64A2186-80C3-4D7D-85D0-90EFF2AF8601}" srcOrd="0" destOrd="0" presId="urn:microsoft.com/office/officeart/2005/8/layout/bProcess4"/>
    <dgm:cxn modelId="{3CC2CADE-C727-43AF-B77E-624697761B0B}" type="presOf" srcId="{467CC57A-F92B-4A9A-A215-54B08BF9823C}" destId="{7A8D6FC9-7EB3-4861-82C4-B0AB69F8C928}" srcOrd="0" destOrd="0" presId="urn:microsoft.com/office/officeart/2005/8/layout/bProcess4"/>
    <dgm:cxn modelId="{DF77376C-DBFA-4AE8-AF9F-072B867DA018}" type="presOf" srcId="{715A84FE-67B3-46F9-B86C-D17FBEDF0C98}" destId="{0D5F8986-422D-4C2E-BD8C-9289C07FC596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076A4E51-89E2-45A2-8960-A09988DF3AAD}" type="presOf" srcId="{F4E0A2A8-FFE2-45E0-B581-DD0608974430}" destId="{B7CF868A-046B-4C63-BBEE-B570F85349C3}" srcOrd="0" destOrd="0" presId="urn:microsoft.com/office/officeart/2005/8/layout/bProcess4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C380109A-9E98-4554-A79D-53213A628777}" type="presOf" srcId="{8E86C077-6458-47E9-9A9A-E9831A00194B}" destId="{BE0F2207-B6CD-4734-8BD8-282809DF785A}" srcOrd="0" destOrd="0" presId="urn:microsoft.com/office/officeart/2005/8/layout/bProcess4"/>
    <dgm:cxn modelId="{AC2576F5-BFC4-4664-AFA9-B30503EF9218}" type="presOf" srcId="{C40843D4-43B7-44D7-84B8-8ACC0771D54D}" destId="{7F6CB9EF-5E6D-4B9B-8B42-29067B258ADE}" srcOrd="0" destOrd="0" presId="urn:microsoft.com/office/officeart/2005/8/layout/bProcess4"/>
    <dgm:cxn modelId="{C6E16070-8075-47C8-BDB7-48A2F63B279B}" type="presOf" srcId="{68E3C7AE-3E4B-4816-B6B7-11523037330E}" destId="{B84F6D5F-6E5F-4CFD-91A1-6C0F46FE93D0}" srcOrd="0" destOrd="0" presId="urn:microsoft.com/office/officeart/2005/8/layout/bProcess4"/>
    <dgm:cxn modelId="{1900FE1B-62EE-404D-A3B0-1B140D0FB10F}" type="presOf" srcId="{DCE3E433-F4E7-4B43-B6BC-C35834C01DCE}" destId="{8BAF4C3E-68BC-47AA-897E-A52A4CE09872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4CBAE830-175C-4DEE-87C6-8A098ACC6B4E}" type="presOf" srcId="{C9D81985-FC3C-4F62-96CD-2F63B7CCC9B6}" destId="{9DB6BCED-2108-427E-A0FC-3409DD5C3B6D}" srcOrd="0" destOrd="0" presId="urn:microsoft.com/office/officeart/2005/8/layout/bProcess4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68ED8FE8-CBB6-44FA-B5A3-80532846DF21}" type="presOf" srcId="{ECE88A5D-9118-4D17-B493-FF3F8737B6E5}" destId="{6DF62C91-08B8-4C6B-9295-20768AA7D866}" srcOrd="0" destOrd="0" presId="urn:microsoft.com/office/officeart/2005/8/layout/bProcess4"/>
    <dgm:cxn modelId="{51B4094C-E413-47DB-90E5-7D809D4FB73D}" type="presOf" srcId="{F3091D11-45BF-4B65-B6E8-CABC4D9264EB}" destId="{4E5DC7FE-8C86-40DC-95CE-5F2A7D2E59C5}" srcOrd="0" destOrd="0" presId="urn:microsoft.com/office/officeart/2005/8/layout/bProcess4"/>
    <dgm:cxn modelId="{95797C85-5978-4799-AFE9-EF34EBE06ED6}" type="presOf" srcId="{35B486F7-1D6D-4CAA-A166-677DBD0409A2}" destId="{B284388D-2F8C-467A-A0A6-EBAC6A9669BD}" srcOrd="0" destOrd="0" presId="urn:microsoft.com/office/officeart/2005/8/layout/bProcess4"/>
    <dgm:cxn modelId="{A162C54A-E270-484D-9E8D-28C3470ADA35}" type="presOf" srcId="{5B64155C-CCAA-4217-BC52-249EAF37A64E}" destId="{9CC9B51D-062E-4005-AB2A-7F10F2A05D94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0F7A118F-876A-4188-8015-CA6F1A989025}" type="presOf" srcId="{4F393501-678C-40A4-8B8E-448C607B29CB}" destId="{C7B06EC7-4209-49FE-A91B-512A70BE8463}" srcOrd="0" destOrd="0" presId="urn:microsoft.com/office/officeart/2005/8/layout/bProcess4"/>
    <dgm:cxn modelId="{BB397637-1709-4E7A-853A-8106FFE264FB}" type="presOf" srcId="{0FFA41B8-8D47-45D1-AAA8-BAE167E6FB49}" destId="{F5A70873-2BFA-4CA8-91CD-BBFD1B846CB9}" srcOrd="0" destOrd="0" presId="urn:microsoft.com/office/officeart/2005/8/layout/bProcess4"/>
    <dgm:cxn modelId="{ACA0C4BB-E3BC-4BDB-A35C-0A0EB356FDCF}" type="presOf" srcId="{476655BF-7A38-47CA-8345-782174CC3640}" destId="{91FC5E60-30F5-40B4-B450-06C513D12AC4}" srcOrd="0" destOrd="0" presId="urn:microsoft.com/office/officeart/2005/8/layout/bProcess4"/>
    <dgm:cxn modelId="{0298BB06-02D6-4724-8A6B-8F5CA22A342A}" type="presOf" srcId="{DEE09001-7904-464D-BA93-E525F10CA1D5}" destId="{B3C4D2F7-58BC-4A8A-B8B5-61E2E4B9A2A9}" srcOrd="0" destOrd="0" presId="urn:microsoft.com/office/officeart/2005/8/layout/bProcess4"/>
    <dgm:cxn modelId="{CC44B8BC-D5D2-470F-9E8C-951A8CDCD45A}" type="presOf" srcId="{2EAD9191-0E88-4AAC-AF25-0F1174701B74}" destId="{58B150EF-C74C-40FB-A2EC-4BBA2DA9D019}" srcOrd="0" destOrd="0" presId="urn:microsoft.com/office/officeart/2005/8/layout/bProcess4"/>
    <dgm:cxn modelId="{247C9898-A899-4843-A5D6-C29A0459D495}" type="presOf" srcId="{5B2155C8-303A-49F9-95C4-E29AB24BD7CE}" destId="{E64A4011-9C62-4467-A8B4-5D4874859A15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E306E5B3-7E31-4076-BAF8-2C8DE1CE1F7B}" type="presOf" srcId="{D8CBFEA7-F79B-42D9-B740-290795D07918}" destId="{01B6AF2D-219B-4F51-BEC9-41A2F85A4071}" srcOrd="0" destOrd="0" presId="urn:microsoft.com/office/officeart/2005/8/layout/bProcess4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D14BE92E-EBAC-44E5-B348-D6DAC4490FF5}" type="presOf" srcId="{47CC8D8C-01D1-4E74-8070-EB3C2EF5A789}" destId="{E6544791-B5AE-4DBF-BA3A-2E6B243044B9}" srcOrd="0" destOrd="0" presId="urn:microsoft.com/office/officeart/2005/8/layout/bProcess4"/>
    <dgm:cxn modelId="{FE3AF8D2-E8C4-4658-89C6-C85FCE3BB7DF}" type="presOf" srcId="{AD4B4DAE-3A20-47DB-8949-EB1CECE46810}" destId="{6C74D350-F5BC-4CE3-A584-BCCD5DCDC960}" srcOrd="0" destOrd="0" presId="urn:microsoft.com/office/officeart/2005/8/layout/bProcess4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B5D6E88F-7EAB-4718-B3BE-2C1653516A9B}" type="presOf" srcId="{84642BE5-58A9-45C7-86E2-9D04845707F3}" destId="{B8A849DF-6E35-4982-A97C-0E512C4E7C82}" srcOrd="0" destOrd="0" presId="urn:microsoft.com/office/officeart/2005/8/layout/bProcess4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C7375B31-B387-41E3-8C0F-F93354DAD593}" type="presOf" srcId="{C0666FAA-0D31-4BF9-801E-1A67DD22AC1A}" destId="{D7E29A74-BA71-4B4C-BA84-260B58696DC2}" srcOrd="0" destOrd="0" presId="urn:microsoft.com/office/officeart/2005/8/layout/bProcess4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DFFD530E-F849-4754-A519-303FBF13BA9A}" type="presOf" srcId="{56AF8E2F-DC63-4421-A5E6-A12632E18EF8}" destId="{B6348BD4-23D2-4EC8-ACDC-8F42E56A8AA7}" srcOrd="0" destOrd="0" presId="urn:microsoft.com/office/officeart/2005/8/layout/bProcess4"/>
    <dgm:cxn modelId="{B013E6DD-8B60-4193-A330-580D899C057D}" type="presParOf" srcId="{D7E29A74-BA71-4B4C-BA84-260B58696DC2}" destId="{9A82C0EB-8709-4313-B27D-4B84CC0170A5}" srcOrd="0" destOrd="0" presId="urn:microsoft.com/office/officeart/2005/8/layout/bProcess4"/>
    <dgm:cxn modelId="{A309BC3E-E175-47D1-8C47-94009069AD66}" type="presParOf" srcId="{9A82C0EB-8709-4313-B27D-4B84CC0170A5}" destId="{C2503DB1-DEED-4768-80E4-F05441F200D5}" srcOrd="0" destOrd="0" presId="urn:microsoft.com/office/officeart/2005/8/layout/bProcess4"/>
    <dgm:cxn modelId="{F07F7C3C-3E8F-40B4-94F9-55E9A96507A3}" type="presParOf" srcId="{9A82C0EB-8709-4313-B27D-4B84CC0170A5}" destId="{2B700F14-0FAB-45FB-8BB6-447655FAF83C}" srcOrd="1" destOrd="0" presId="urn:microsoft.com/office/officeart/2005/8/layout/bProcess4"/>
    <dgm:cxn modelId="{6F3D66F4-86AA-475E-89B7-8855A6F388D2}" type="presParOf" srcId="{D7E29A74-BA71-4B4C-BA84-260B58696DC2}" destId="{7A8D6FC9-7EB3-4861-82C4-B0AB69F8C928}" srcOrd="1" destOrd="0" presId="urn:microsoft.com/office/officeart/2005/8/layout/bProcess4"/>
    <dgm:cxn modelId="{E7381575-4840-49CD-AC73-6C0F90F0BB54}" type="presParOf" srcId="{D7E29A74-BA71-4B4C-BA84-260B58696DC2}" destId="{B242E827-AF01-4356-87BD-62753440561C}" srcOrd="2" destOrd="0" presId="urn:microsoft.com/office/officeart/2005/8/layout/bProcess4"/>
    <dgm:cxn modelId="{07DDB652-AA13-4853-AF19-BE23965E29C8}" type="presParOf" srcId="{B242E827-AF01-4356-87BD-62753440561C}" destId="{8181B475-6FDB-4276-B5AE-E9DC30F4EDDE}" srcOrd="0" destOrd="0" presId="urn:microsoft.com/office/officeart/2005/8/layout/bProcess4"/>
    <dgm:cxn modelId="{4CACADA8-7525-412B-A9AD-410F391EF7E2}" type="presParOf" srcId="{B242E827-AF01-4356-87BD-62753440561C}" destId="{E6544791-B5AE-4DBF-BA3A-2E6B243044B9}" srcOrd="1" destOrd="0" presId="urn:microsoft.com/office/officeart/2005/8/layout/bProcess4"/>
    <dgm:cxn modelId="{4DA495E6-5903-4E5F-ADD7-7C595F07DA7D}" type="presParOf" srcId="{D7E29A74-BA71-4B4C-BA84-260B58696DC2}" destId="{6DF62C91-08B8-4C6B-9295-20768AA7D866}" srcOrd="3" destOrd="0" presId="urn:microsoft.com/office/officeart/2005/8/layout/bProcess4"/>
    <dgm:cxn modelId="{77FCCB8B-C597-4B60-B904-ACF968DDF727}" type="presParOf" srcId="{D7E29A74-BA71-4B4C-BA84-260B58696DC2}" destId="{3BAB4034-D079-4A5F-8D3C-ECACAB25D21C}" srcOrd="4" destOrd="0" presId="urn:microsoft.com/office/officeart/2005/8/layout/bProcess4"/>
    <dgm:cxn modelId="{85D41A88-8014-4002-98ED-0E1E01DA985C}" type="presParOf" srcId="{3BAB4034-D079-4A5F-8D3C-ECACAB25D21C}" destId="{3C1B359A-FC76-4730-A1B0-E53E11B2072D}" srcOrd="0" destOrd="0" presId="urn:microsoft.com/office/officeart/2005/8/layout/bProcess4"/>
    <dgm:cxn modelId="{BEB743A4-357F-4AB8-97E2-4B013F84ABE8}" type="presParOf" srcId="{3BAB4034-D079-4A5F-8D3C-ECACAB25D21C}" destId="{58A0FA0A-782D-478E-9F6E-C43791D05DF3}" srcOrd="1" destOrd="0" presId="urn:microsoft.com/office/officeart/2005/8/layout/bProcess4"/>
    <dgm:cxn modelId="{10916C47-2ACB-4675-9AD6-FABF4320B6F9}" type="presParOf" srcId="{D7E29A74-BA71-4B4C-BA84-260B58696DC2}" destId="{0D5F8986-422D-4C2E-BD8C-9289C07FC596}" srcOrd="5" destOrd="0" presId="urn:microsoft.com/office/officeart/2005/8/layout/bProcess4"/>
    <dgm:cxn modelId="{BF090A09-E33A-411C-B76D-BFFC80CFBA45}" type="presParOf" srcId="{D7E29A74-BA71-4B4C-BA84-260B58696DC2}" destId="{DF230DD1-16D4-48A8-94DB-EEA8367F5FD9}" srcOrd="6" destOrd="0" presId="urn:microsoft.com/office/officeart/2005/8/layout/bProcess4"/>
    <dgm:cxn modelId="{784ED073-93ED-455F-AAC6-DFA91DA5E68F}" type="presParOf" srcId="{DF230DD1-16D4-48A8-94DB-EEA8367F5FD9}" destId="{9AD58D17-A360-4B15-B45C-EEEC0B8F0588}" srcOrd="0" destOrd="0" presId="urn:microsoft.com/office/officeart/2005/8/layout/bProcess4"/>
    <dgm:cxn modelId="{90FBC1A3-D6FD-40EE-9F60-C14B79F21894}" type="presParOf" srcId="{DF230DD1-16D4-48A8-94DB-EEA8367F5FD9}" destId="{B6348BD4-23D2-4EC8-ACDC-8F42E56A8AA7}" srcOrd="1" destOrd="0" presId="urn:microsoft.com/office/officeart/2005/8/layout/bProcess4"/>
    <dgm:cxn modelId="{2CF2F9E9-57DE-4B0D-9D8F-A46EEDA50734}" type="presParOf" srcId="{D7E29A74-BA71-4B4C-BA84-260B58696DC2}" destId="{C16B0CAE-493D-4017-AC93-30F2D0E590AA}" srcOrd="7" destOrd="0" presId="urn:microsoft.com/office/officeart/2005/8/layout/bProcess4"/>
    <dgm:cxn modelId="{B2F23480-5BFA-4D91-ACB5-2FA53F9A4736}" type="presParOf" srcId="{D7E29A74-BA71-4B4C-BA84-260B58696DC2}" destId="{7315CFD9-DD3D-430B-A528-93BC7016E445}" srcOrd="8" destOrd="0" presId="urn:microsoft.com/office/officeart/2005/8/layout/bProcess4"/>
    <dgm:cxn modelId="{4B492CDC-BB42-4422-908D-9E21CE890035}" type="presParOf" srcId="{7315CFD9-DD3D-430B-A528-93BC7016E445}" destId="{538D1DDF-1CEB-4D59-B41C-347CBC2C1D44}" srcOrd="0" destOrd="0" presId="urn:microsoft.com/office/officeart/2005/8/layout/bProcess4"/>
    <dgm:cxn modelId="{D2B3307D-9C02-4392-B7FC-518B023AE17C}" type="presParOf" srcId="{7315CFD9-DD3D-430B-A528-93BC7016E445}" destId="{91FC5E60-30F5-40B4-B450-06C513D12AC4}" srcOrd="1" destOrd="0" presId="urn:microsoft.com/office/officeart/2005/8/layout/bProcess4"/>
    <dgm:cxn modelId="{0EAFDAD2-253C-47D4-99A9-2F48BE88A5AC}" type="presParOf" srcId="{D7E29A74-BA71-4B4C-BA84-260B58696DC2}" destId="{2B71577B-E285-4415-8808-39BA14CC315B}" srcOrd="9" destOrd="0" presId="urn:microsoft.com/office/officeart/2005/8/layout/bProcess4"/>
    <dgm:cxn modelId="{24CC6D1B-92F1-42CB-ADBA-5A3B8B116AD6}" type="presParOf" srcId="{D7E29A74-BA71-4B4C-BA84-260B58696DC2}" destId="{91837988-6E85-4EA5-A63A-476BDDBC19C1}" srcOrd="10" destOrd="0" presId="urn:microsoft.com/office/officeart/2005/8/layout/bProcess4"/>
    <dgm:cxn modelId="{7188CEA8-BE58-4BFF-84CC-1F6BAD927B78}" type="presParOf" srcId="{91837988-6E85-4EA5-A63A-476BDDBC19C1}" destId="{7F808B77-4CAD-452C-90E5-5D105BE561B7}" srcOrd="0" destOrd="0" presId="urn:microsoft.com/office/officeart/2005/8/layout/bProcess4"/>
    <dgm:cxn modelId="{2B8FA209-D368-4D21-89AC-60E35A39EEEC}" type="presParOf" srcId="{91837988-6E85-4EA5-A63A-476BDDBC19C1}" destId="{B7CF868A-046B-4C63-BBEE-B570F85349C3}" srcOrd="1" destOrd="0" presId="urn:microsoft.com/office/officeart/2005/8/layout/bProcess4"/>
    <dgm:cxn modelId="{84DF3E58-743B-4294-8704-AE298CC32C47}" type="presParOf" srcId="{D7E29A74-BA71-4B4C-BA84-260B58696DC2}" destId="{9CC9B51D-062E-4005-AB2A-7F10F2A05D94}" srcOrd="11" destOrd="0" presId="urn:microsoft.com/office/officeart/2005/8/layout/bProcess4"/>
    <dgm:cxn modelId="{76F8D4CF-9FB0-4E88-9B8A-4E25B60EE356}" type="presParOf" srcId="{D7E29A74-BA71-4B4C-BA84-260B58696DC2}" destId="{202EBE35-5B0C-43FB-A909-5FB75D5FEB40}" srcOrd="12" destOrd="0" presId="urn:microsoft.com/office/officeart/2005/8/layout/bProcess4"/>
    <dgm:cxn modelId="{56CB7392-FB13-4363-84AE-DFAFD26533FD}" type="presParOf" srcId="{202EBE35-5B0C-43FB-A909-5FB75D5FEB40}" destId="{820D8D24-7410-4FA0-8F33-16F3367596DA}" srcOrd="0" destOrd="0" presId="urn:microsoft.com/office/officeart/2005/8/layout/bProcess4"/>
    <dgm:cxn modelId="{986AFF0B-F9BC-46D3-83D9-E009929AD683}" type="presParOf" srcId="{202EBE35-5B0C-43FB-A909-5FB75D5FEB40}" destId="{6C74D350-F5BC-4CE3-A584-BCCD5DCDC960}" srcOrd="1" destOrd="0" presId="urn:microsoft.com/office/officeart/2005/8/layout/bProcess4"/>
    <dgm:cxn modelId="{97F6B753-E00F-49D6-B1AF-F9A794B3C6EC}" type="presParOf" srcId="{D7E29A74-BA71-4B4C-BA84-260B58696DC2}" destId="{BE0F2207-B6CD-4734-8BD8-282809DF785A}" srcOrd="13" destOrd="0" presId="urn:microsoft.com/office/officeart/2005/8/layout/bProcess4"/>
    <dgm:cxn modelId="{9701501B-26A1-4385-93A3-6730B8B6C7B0}" type="presParOf" srcId="{D7E29A74-BA71-4B4C-BA84-260B58696DC2}" destId="{D182D1A3-8D39-4722-B77D-AE30A220BED4}" srcOrd="14" destOrd="0" presId="urn:microsoft.com/office/officeart/2005/8/layout/bProcess4"/>
    <dgm:cxn modelId="{096A92E7-C22C-4C34-9539-5F20405D3369}" type="presParOf" srcId="{D182D1A3-8D39-4722-B77D-AE30A220BED4}" destId="{8B5B3656-FA3B-421D-9671-2237EB225047}" srcOrd="0" destOrd="0" presId="urn:microsoft.com/office/officeart/2005/8/layout/bProcess4"/>
    <dgm:cxn modelId="{5C7BF1BF-D260-445B-80E2-74B7EA62C93A}" type="presParOf" srcId="{D182D1A3-8D39-4722-B77D-AE30A220BED4}" destId="{8BAF4C3E-68BC-47AA-897E-A52A4CE09872}" srcOrd="1" destOrd="0" presId="urn:microsoft.com/office/officeart/2005/8/layout/bProcess4"/>
    <dgm:cxn modelId="{735A356E-005D-4AB6-845A-2200A9D75593}" type="presParOf" srcId="{D7E29A74-BA71-4B4C-BA84-260B58696DC2}" destId="{F64A2186-80C3-4D7D-85D0-90EFF2AF8601}" srcOrd="15" destOrd="0" presId="urn:microsoft.com/office/officeart/2005/8/layout/bProcess4"/>
    <dgm:cxn modelId="{44234A2F-4EE0-46B7-83B1-FE70F94FF40A}" type="presParOf" srcId="{D7E29A74-BA71-4B4C-BA84-260B58696DC2}" destId="{177486BF-9417-4578-9B7D-9C20CD924DA1}" srcOrd="16" destOrd="0" presId="urn:microsoft.com/office/officeart/2005/8/layout/bProcess4"/>
    <dgm:cxn modelId="{950FB6B8-E862-4F0A-9561-3D45CBC4A7BE}" type="presParOf" srcId="{177486BF-9417-4578-9B7D-9C20CD924DA1}" destId="{E2AE2822-A3D0-4BC2-9370-969002D8D132}" srcOrd="0" destOrd="0" presId="urn:microsoft.com/office/officeart/2005/8/layout/bProcess4"/>
    <dgm:cxn modelId="{F9ACDD28-B51E-4871-9824-FD7E385F0552}" type="presParOf" srcId="{177486BF-9417-4578-9B7D-9C20CD924DA1}" destId="{9DB6BCED-2108-427E-A0FC-3409DD5C3B6D}" srcOrd="1" destOrd="0" presId="urn:microsoft.com/office/officeart/2005/8/layout/bProcess4"/>
    <dgm:cxn modelId="{C7AB2F0D-3DB0-4A78-B3AA-A51C43143BF1}" type="presParOf" srcId="{D7E29A74-BA71-4B4C-BA84-260B58696DC2}" destId="{7F6CB9EF-5E6D-4B9B-8B42-29067B258ADE}" srcOrd="17" destOrd="0" presId="urn:microsoft.com/office/officeart/2005/8/layout/bProcess4"/>
    <dgm:cxn modelId="{866EFB89-7D98-40B0-8537-FF8B19BBAC3F}" type="presParOf" srcId="{D7E29A74-BA71-4B4C-BA84-260B58696DC2}" destId="{7E041FD5-667E-4AA5-94D9-6CCF3D114E1B}" srcOrd="18" destOrd="0" presId="urn:microsoft.com/office/officeart/2005/8/layout/bProcess4"/>
    <dgm:cxn modelId="{6F739BAF-912A-4475-B0D3-D02FC2299403}" type="presParOf" srcId="{7E041FD5-667E-4AA5-94D9-6CCF3D114E1B}" destId="{9B2C365B-6894-43C3-965E-8ECA069453B5}" srcOrd="0" destOrd="0" presId="urn:microsoft.com/office/officeart/2005/8/layout/bProcess4"/>
    <dgm:cxn modelId="{D380CCFE-34E4-4B1F-BF90-AC57F8283B93}" type="presParOf" srcId="{7E041FD5-667E-4AA5-94D9-6CCF3D114E1B}" destId="{C7B06EC7-4209-49FE-A91B-512A70BE8463}" srcOrd="1" destOrd="0" presId="urn:microsoft.com/office/officeart/2005/8/layout/bProcess4"/>
    <dgm:cxn modelId="{D0046A37-D728-4573-8BC0-53964C1AE666}" type="presParOf" srcId="{D7E29A74-BA71-4B4C-BA84-260B58696DC2}" destId="{B8A849DF-6E35-4982-A97C-0E512C4E7C82}" srcOrd="19" destOrd="0" presId="urn:microsoft.com/office/officeart/2005/8/layout/bProcess4"/>
    <dgm:cxn modelId="{B0087231-8024-4CD9-B8B7-ED81B4B25820}" type="presParOf" srcId="{D7E29A74-BA71-4B4C-BA84-260B58696DC2}" destId="{D3C75C41-CF37-4729-8BAE-132DCD95E966}" srcOrd="20" destOrd="0" presId="urn:microsoft.com/office/officeart/2005/8/layout/bProcess4"/>
    <dgm:cxn modelId="{1BD34C29-C01D-4F0A-9EC9-576C86E713FC}" type="presParOf" srcId="{D3C75C41-CF37-4729-8BAE-132DCD95E966}" destId="{507CC13E-3DCF-47B0-BEBF-D1ACC59AB67C}" srcOrd="0" destOrd="0" presId="urn:microsoft.com/office/officeart/2005/8/layout/bProcess4"/>
    <dgm:cxn modelId="{78BB0163-3DC6-4057-B315-8B082DF0F716}" type="presParOf" srcId="{D3C75C41-CF37-4729-8BAE-132DCD95E966}" destId="{4E5DC7FE-8C86-40DC-95CE-5F2A7D2E59C5}" srcOrd="1" destOrd="0" presId="urn:microsoft.com/office/officeart/2005/8/layout/bProcess4"/>
    <dgm:cxn modelId="{FBBF201A-AF01-408D-8A82-95D32DD7F508}" type="presParOf" srcId="{D7E29A74-BA71-4B4C-BA84-260B58696DC2}" destId="{01B6AF2D-219B-4F51-BEC9-41A2F85A4071}" srcOrd="21" destOrd="0" presId="urn:microsoft.com/office/officeart/2005/8/layout/bProcess4"/>
    <dgm:cxn modelId="{953D4D0A-3856-4F1F-9D3E-6EB4A84362E6}" type="presParOf" srcId="{D7E29A74-BA71-4B4C-BA84-260B58696DC2}" destId="{E1D4C6EA-A545-48F9-8360-1A52DE74F4E0}" srcOrd="22" destOrd="0" presId="urn:microsoft.com/office/officeart/2005/8/layout/bProcess4"/>
    <dgm:cxn modelId="{42730030-D529-4BFE-A566-55032617248A}" type="presParOf" srcId="{E1D4C6EA-A545-48F9-8360-1A52DE74F4E0}" destId="{AC2B7C19-4598-4750-AAC0-09B51F66EE3D}" srcOrd="0" destOrd="0" presId="urn:microsoft.com/office/officeart/2005/8/layout/bProcess4"/>
    <dgm:cxn modelId="{4105F16C-2765-42E7-BF66-AFCC76CE5F7B}" type="presParOf" srcId="{E1D4C6EA-A545-48F9-8360-1A52DE74F4E0}" destId="{9E4E7CDD-C583-4708-BC1D-DC8D5A9DCE55}" srcOrd="1" destOrd="0" presId="urn:microsoft.com/office/officeart/2005/8/layout/bProcess4"/>
    <dgm:cxn modelId="{B2E647C6-D8D1-412E-959C-2028C956C345}" type="presParOf" srcId="{D7E29A74-BA71-4B4C-BA84-260B58696DC2}" destId="{B284388D-2F8C-467A-A0A6-EBAC6A9669BD}" srcOrd="23" destOrd="0" presId="urn:microsoft.com/office/officeart/2005/8/layout/bProcess4"/>
    <dgm:cxn modelId="{2A5F0395-70E7-453F-B053-7913B2309D2B}" type="presParOf" srcId="{D7E29A74-BA71-4B4C-BA84-260B58696DC2}" destId="{52D6CA0B-F6D3-4F5F-81A3-8BD21094571D}" srcOrd="24" destOrd="0" presId="urn:microsoft.com/office/officeart/2005/8/layout/bProcess4"/>
    <dgm:cxn modelId="{2A53B278-17D8-4DF3-87B6-52CF130B0133}" type="presParOf" srcId="{52D6CA0B-F6D3-4F5F-81A3-8BD21094571D}" destId="{AC2A73D7-8BDB-411A-B9B9-9E7EEF8F9902}" srcOrd="0" destOrd="0" presId="urn:microsoft.com/office/officeart/2005/8/layout/bProcess4"/>
    <dgm:cxn modelId="{5382BC8B-E526-49A8-906E-306D58C03E48}" type="presParOf" srcId="{52D6CA0B-F6D3-4F5F-81A3-8BD21094571D}" destId="{E64A4011-9C62-4467-A8B4-5D4874859A15}" srcOrd="1" destOrd="0" presId="urn:microsoft.com/office/officeart/2005/8/layout/bProcess4"/>
    <dgm:cxn modelId="{701ABC4E-B6A8-42FB-A81B-1F68F81FDA36}" type="presParOf" srcId="{D7E29A74-BA71-4B4C-BA84-260B58696DC2}" destId="{F5A70873-2BFA-4CA8-91CD-BBFD1B846CB9}" srcOrd="25" destOrd="0" presId="urn:microsoft.com/office/officeart/2005/8/layout/bProcess4"/>
    <dgm:cxn modelId="{7F50E31C-61C4-4517-A5CF-47A9005251B5}" type="presParOf" srcId="{D7E29A74-BA71-4B4C-BA84-260B58696DC2}" destId="{FF2DD5C2-0AE3-4612-8EBC-DE34F520394D}" srcOrd="26" destOrd="0" presId="urn:microsoft.com/office/officeart/2005/8/layout/bProcess4"/>
    <dgm:cxn modelId="{B246015D-A9EF-4117-B512-8DF740DF0D49}" type="presParOf" srcId="{FF2DD5C2-0AE3-4612-8EBC-DE34F520394D}" destId="{FDCA4673-0E1E-4D07-A011-2E9581EBE347}" srcOrd="0" destOrd="0" presId="urn:microsoft.com/office/officeart/2005/8/layout/bProcess4"/>
    <dgm:cxn modelId="{7F2EDE09-3BA4-4149-B612-3D5357EC7B4E}" type="presParOf" srcId="{FF2DD5C2-0AE3-4612-8EBC-DE34F520394D}" destId="{58B150EF-C74C-40FB-A2EC-4BBA2DA9D019}" srcOrd="1" destOrd="0" presId="urn:microsoft.com/office/officeart/2005/8/layout/bProcess4"/>
    <dgm:cxn modelId="{C446CA41-6916-4190-83B2-4567D7B3A691}" type="presParOf" srcId="{D7E29A74-BA71-4B4C-BA84-260B58696DC2}" destId="{B84F6D5F-6E5F-4CFD-91A1-6C0F46FE93D0}" srcOrd="27" destOrd="0" presId="urn:microsoft.com/office/officeart/2005/8/layout/bProcess4"/>
    <dgm:cxn modelId="{DC4A03C5-A3CD-4EEC-AD09-04E406042CD2}" type="presParOf" srcId="{D7E29A74-BA71-4B4C-BA84-260B58696DC2}" destId="{200EAF0E-9EBD-440A-953F-D41A1F4BB6CD}" srcOrd="28" destOrd="0" presId="urn:microsoft.com/office/officeart/2005/8/layout/bProcess4"/>
    <dgm:cxn modelId="{E76A5DB8-893D-42D2-8B24-7A8415803362}" type="presParOf" srcId="{200EAF0E-9EBD-440A-953F-D41A1F4BB6CD}" destId="{F72662B5-BE0A-4305-80E9-BF98D6034F82}" srcOrd="0" destOrd="0" presId="urn:microsoft.com/office/officeart/2005/8/layout/bProcess4"/>
    <dgm:cxn modelId="{A55174A2-D890-4295-850B-51783D037AA2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9C0D1-C471-4029-A41F-A87A68E862B8}" type="presOf" srcId="{F3091D11-45BF-4B65-B6E8-CABC4D9264EB}" destId="{4E5DC7FE-8C86-40DC-95CE-5F2A7D2E59C5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3B20B6BA-9143-4CAD-B809-3CB101BD75B8}" type="presOf" srcId="{0FFA41B8-8D47-45D1-AAA8-BAE167E6FB49}" destId="{F5A70873-2BFA-4CA8-91CD-BBFD1B846CB9}" srcOrd="0" destOrd="0" presId="urn:microsoft.com/office/officeart/2005/8/layout/bProcess4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6C8D281D-5957-4042-93E7-5BCF7B48FDE6}" type="presOf" srcId="{476655BF-7A38-47CA-8345-782174CC3640}" destId="{91FC5E60-30F5-40B4-B450-06C513D12AC4}" srcOrd="0" destOrd="0" presId="urn:microsoft.com/office/officeart/2005/8/layout/bProcess4"/>
    <dgm:cxn modelId="{BDA8417D-3E70-4C45-99AD-C050FF1B9FBC}" type="presOf" srcId="{4F393501-678C-40A4-8B8E-448C607B29CB}" destId="{C7B06EC7-4209-49FE-A91B-512A70BE8463}" srcOrd="0" destOrd="0" presId="urn:microsoft.com/office/officeart/2005/8/layout/bProcess4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1D823933-3ECF-4CFF-9DBF-51DCF9541C40}" type="presOf" srcId="{CA4C6649-9189-4C59-8A0D-372B3E489769}" destId="{58A0FA0A-782D-478E-9F6E-C43791D05DF3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0AC2F4D8-D7DE-4FCB-8CD7-88619496F3A1}" type="presOf" srcId="{2EAD9191-0E88-4AAC-AF25-0F1174701B74}" destId="{58B150EF-C74C-40FB-A2EC-4BBA2DA9D019}" srcOrd="0" destOrd="0" presId="urn:microsoft.com/office/officeart/2005/8/layout/bProcess4"/>
    <dgm:cxn modelId="{6217B5C4-A411-4C6F-B205-0CF6FD46D84B}" type="presOf" srcId="{DEE09001-7904-464D-BA93-E525F10CA1D5}" destId="{B3C4D2F7-58BC-4A8A-B8B5-61E2E4B9A2A9}" srcOrd="0" destOrd="0" presId="urn:microsoft.com/office/officeart/2005/8/layout/bProcess4"/>
    <dgm:cxn modelId="{8D33E818-3A0F-49D6-B017-D6592E7D04CD}" type="presOf" srcId="{5B64155C-CCAA-4217-BC52-249EAF37A64E}" destId="{9CC9B51D-062E-4005-AB2A-7F10F2A05D94}" srcOrd="0" destOrd="0" presId="urn:microsoft.com/office/officeart/2005/8/layout/bProcess4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3544CC58-6A86-4A25-A54E-4DB4D714151D}" type="presOf" srcId="{467CC57A-F92B-4A9A-A215-54B08BF9823C}" destId="{7A8D6FC9-7EB3-4861-82C4-B0AB69F8C928}" srcOrd="0" destOrd="0" presId="urn:microsoft.com/office/officeart/2005/8/layout/bProcess4"/>
    <dgm:cxn modelId="{CF8D436D-2B40-4BB4-BAE0-E2380FE607A6}" type="presOf" srcId="{0F78E9C2-1C35-442D-8464-A2C1D3465A7E}" destId="{2B71577B-E285-4415-8808-39BA14CC315B}" srcOrd="0" destOrd="0" presId="urn:microsoft.com/office/officeart/2005/8/layout/bProcess4"/>
    <dgm:cxn modelId="{BFB3E987-32ED-4E21-944C-4565CB0366DD}" type="presOf" srcId="{68E3C7AE-3E4B-4816-B6B7-11523037330E}" destId="{B84F6D5F-6E5F-4CFD-91A1-6C0F46FE93D0}" srcOrd="0" destOrd="0" presId="urn:microsoft.com/office/officeart/2005/8/layout/bProcess4"/>
    <dgm:cxn modelId="{080AE286-C5DA-4593-91F0-FCD343031F14}" type="presOf" srcId="{84642BE5-58A9-45C7-86E2-9D04845707F3}" destId="{B8A849DF-6E35-4982-A97C-0E512C4E7C82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7062255B-BA02-4396-A4B6-1D866EFD4742}" type="presOf" srcId="{35B486F7-1D6D-4CAA-A166-677DBD0409A2}" destId="{B284388D-2F8C-467A-A0A6-EBAC6A9669BD}" srcOrd="0" destOrd="0" presId="urn:microsoft.com/office/officeart/2005/8/layout/bProcess4"/>
    <dgm:cxn modelId="{59645F9B-5857-476B-9137-11E1774E6702}" type="presOf" srcId="{56AF8E2F-DC63-4421-A5E6-A12632E18EF8}" destId="{B6348BD4-23D2-4EC8-ACDC-8F42E56A8AA7}" srcOrd="0" destOrd="0" presId="urn:microsoft.com/office/officeart/2005/8/layout/bProcess4"/>
    <dgm:cxn modelId="{9371D4AA-C026-4094-B31F-554A18D13A0D}" type="presOf" srcId="{2217AA61-6112-49DE-8397-A9EB729EB8F7}" destId="{C16B0CAE-493D-4017-AC93-30F2D0E590AA}" srcOrd="0" destOrd="0" presId="urn:microsoft.com/office/officeart/2005/8/layout/bProcess4"/>
    <dgm:cxn modelId="{E22661C7-D02F-48FB-90CE-245ACF0CA253}" type="presOf" srcId="{C40843D4-43B7-44D7-84B8-8ACC0771D54D}" destId="{7F6CB9EF-5E6D-4B9B-8B42-29067B258ADE}" srcOrd="0" destOrd="0" presId="urn:microsoft.com/office/officeart/2005/8/layout/bProcess4"/>
    <dgm:cxn modelId="{90B7562F-37DE-4339-A08D-A012FEE69E76}" type="presOf" srcId="{D8CBFEA7-F79B-42D9-B740-290795D07918}" destId="{01B6AF2D-219B-4F51-BEC9-41A2F85A4071}" srcOrd="0" destOrd="0" presId="urn:microsoft.com/office/officeart/2005/8/layout/bProcess4"/>
    <dgm:cxn modelId="{72CBF396-8277-47F2-BF7D-BD92C7E5BAB9}" type="presOf" srcId="{F4E0A2A8-FFE2-45E0-B581-DD0608974430}" destId="{B7CF868A-046B-4C63-BBEE-B570F85349C3}" srcOrd="0" destOrd="0" presId="urn:microsoft.com/office/officeart/2005/8/layout/bProcess4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0963603B-841B-49A0-A821-66273BC09F6E}" type="presOf" srcId="{C0666FAA-0D31-4BF9-801E-1A67DD22AC1A}" destId="{D7E29A74-BA71-4B4C-BA84-260B58696DC2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4B75AB50-4C1B-4ED4-BB7B-FF3473ED6F96}" type="presOf" srcId="{C9A1A95F-30AF-48C1-9B43-17627DAF3749}" destId="{2B700F14-0FAB-45FB-8BB6-447655FAF83C}" srcOrd="0" destOrd="0" presId="urn:microsoft.com/office/officeart/2005/8/layout/bProcess4"/>
    <dgm:cxn modelId="{A2D23E7A-E896-4D61-A8CD-CDB94B1AFFC6}" type="presOf" srcId="{C9D81985-FC3C-4F62-96CD-2F63B7CCC9B6}" destId="{9DB6BCED-2108-427E-A0FC-3409DD5C3B6D}" srcOrd="0" destOrd="0" presId="urn:microsoft.com/office/officeart/2005/8/layout/bProcess4"/>
    <dgm:cxn modelId="{565C950C-6748-466B-9BCB-E4FF773526D5}" type="presOf" srcId="{8E86C077-6458-47E9-9A9A-E9831A00194B}" destId="{BE0F2207-B6CD-4734-8BD8-282809DF785A}" srcOrd="0" destOrd="0" presId="urn:microsoft.com/office/officeart/2005/8/layout/bProcess4"/>
    <dgm:cxn modelId="{83A88F7F-F11B-4D1B-BE75-7B999144D5A7}" type="presOf" srcId="{ECE88A5D-9118-4D17-B493-FF3F8737B6E5}" destId="{6DF62C91-08B8-4C6B-9295-20768AA7D866}" srcOrd="0" destOrd="0" presId="urn:microsoft.com/office/officeart/2005/8/layout/bProcess4"/>
    <dgm:cxn modelId="{A380ED67-3605-425F-8E21-7B0AD7640520}" type="presOf" srcId="{2D46C493-8ADB-4835-BECB-668B14B02273}" destId="{9E4E7CDD-C583-4708-BC1D-DC8D5A9DCE55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9EDB0182-B956-43F1-8063-07C162D1BB68}" type="presOf" srcId="{D5ACA262-5F08-493F-9D88-484100521986}" destId="{F64A2186-80C3-4D7D-85D0-90EFF2AF8601}" srcOrd="0" destOrd="0" presId="urn:microsoft.com/office/officeart/2005/8/layout/bProcess4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3AB52EEC-4F97-464B-B9F9-E157C334A25F}" type="presOf" srcId="{DCE3E433-F4E7-4B43-B6BC-C35834C01DCE}" destId="{8BAF4C3E-68BC-47AA-897E-A52A4CE09872}" srcOrd="0" destOrd="0" presId="urn:microsoft.com/office/officeart/2005/8/layout/bProcess4"/>
    <dgm:cxn modelId="{AC15A0F7-784E-438A-87ED-234312B11F4E}" type="presOf" srcId="{AD4B4DAE-3A20-47DB-8949-EB1CECE46810}" destId="{6C74D350-F5BC-4CE3-A584-BCCD5DCDC960}" srcOrd="0" destOrd="0" presId="urn:microsoft.com/office/officeart/2005/8/layout/bProcess4"/>
    <dgm:cxn modelId="{607BDACC-9978-4857-A0A6-DD9AE7D5F986}" type="presOf" srcId="{47CC8D8C-01D1-4E74-8070-EB3C2EF5A789}" destId="{E6544791-B5AE-4DBF-BA3A-2E6B243044B9}" srcOrd="0" destOrd="0" presId="urn:microsoft.com/office/officeart/2005/8/layout/bProcess4"/>
    <dgm:cxn modelId="{25F76E91-630E-4FF7-996F-5E9A60770D95}" type="presOf" srcId="{5B2155C8-303A-49F9-95C4-E29AB24BD7CE}" destId="{E64A4011-9C62-4467-A8B4-5D4874859A15}" srcOrd="0" destOrd="0" presId="urn:microsoft.com/office/officeart/2005/8/layout/bProcess4"/>
    <dgm:cxn modelId="{B8205CF7-6F0F-47FA-AFB5-444713F38942}" type="presOf" srcId="{715A84FE-67B3-46F9-B86C-D17FBEDF0C98}" destId="{0D5F8986-422D-4C2E-BD8C-9289C07FC596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C477AB87-BFE8-41D4-87D8-9D40B06D02D9}" type="presParOf" srcId="{D7E29A74-BA71-4B4C-BA84-260B58696DC2}" destId="{9A82C0EB-8709-4313-B27D-4B84CC0170A5}" srcOrd="0" destOrd="0" presId="urn:microsoft.com/office/officeart/2005/8/layout/bProcess4"/>
    <dgm:cxn modelId="{2AFE643B-1E36-4D8B-8FBD-79CF8CFB235A}" type="presParOf" srcId="{9A82C0EB-8709-4313-B27D-4B84CC0170A5}" destId="{C2503DB1-DEED-4768-80E4-F05441F200D5}" srcOrd="0" destOrd="0" presId="urn:microsoft.com/office/officeart/2005/8/layout/bProcess4"/>
    <dgm:cxn modelId="{C7DDCAE3-3CCB-47EB-AECA-EB57AC338639}" type="presParOf" srcId="{9A82C0EB-8709-4313-B27D-4B84CC0170A5}" destId="{2B700F14-0FAB-45FB-8BB6-447655FAF83C}" srcOrd="1" destOrd="0" presId="urn:microsoft.com/office/officeart/2005/8/layout/bProcess4"/>
    <dgm:cxn modelId="{525B8D00-6EC2-45A2-8068-45CF22C79CE0}" type="presParOf" srcId="{D7E29A74-BA71-4B4C-BA84-260B58696DC2}" destId="{7A8D6FC9-7EB3-4861-82C4-B0AB69F8C928}" srcOrd="1" destOrd="0" presId="urn:microsoft.com/office/officeart/2005/8/layout/bProcess4"/>
    <dgm:cxn modelId="{8E72AE23-806C-4CD1-9634-4A26A2C031F2}" type="presParOf" srcId="{D7E29A74-BA71-4B4C-BA84-260B58696DC2}" destId="{B242E827-AF01-4356-87BD-62753440561C}" srcOrd="2" destOrd="0" presId="urn:microsoft.com/office/officeart/2005/8/layout/bProcess4"/>
    <dgm:cxn modelId="{BCD5DC8A-1D54-4B2F-B380-987F28ADF75E}" type="presParOf" srcId="{B242E827-AF01-4356-87BD-62753440561C}" destId="{8181B475-6FDB-4276-B5AE-E9DC30F4EDDE}" srcOrd="0" destOrd="0" presId="urn:microsoft.com/office/officeart/2005/8/layout/bProcess4"/>
    <dgm:cxn modelId="{4527ECBE-8317-4DB1-A217-B570D2562959}" type="presParOf" srcId="{B242E827-AF01-4356-87BD-62753440561C}" destId="{E6544791-B5AE-4DBF-BA3A-2E6B243044B9}" srcOrd="1" destOrd="0" presId="urn:microsoft.com/office/officeart/2005/8/layout/bProcess4"/>
    <dgm:cxn modelId="{7C7DAC02-95FF-435C-B853-1020EFAF8018}" type="presParOf" srcId="{D7E29A74-BA71-4B4C-BA84-260B58696DC2}" destId="{6DF62C91-08B8-4C6B-9295-20768AA7D866}" srcOrd="3" destOrd="0" presId="urn:microsoft.com/office/officeart/2005/8/layout/bProcess4"/>
    <dgm:cxn modelId="{9873EC53-36D6-4432-A9EB-A0223C0A5998}" type="presParOf" srcId="{D7E29A74-BA71-4B4C-BA84-260B58696DC2}" destId="{3BAB4034-D079-4A5F-8D3C-ECACAB25D21C}" srcOrd="4" destOrd="0" presId="urn:microsoft.com/office/officeart/2005/8/layout/bProcess4"/>
    <dgm:cxn modelId="{714A93C0-ADD0-46FE-A4B0-0DF83F697265}" type="presParOf" srcId="{3BAB4034-D079-4A5F-8D3C-ECACAB25D21C}" destId="{3C1B359A-FC76-4730-A1B0-E53E11B2072D}" srcOrd="0" destOrd="0" presId="urn:microsoft.com/office/officeart/2005/8/layout/bProcess4"/>
    <dgm:cxn modelId="{1998C19A-C39C-4D57-B291-1845BD6826CD}" type="presParOf" srcId="{3BAB4034-D079-4A5F-8D3C-ECACAB25D21C}" destId="{58A0FA0A-782D-478E-9F6E-C43791D05DF3}" srcOrd="1" destOrd="0" presId="urn:microsoft.com/office/officeart/2005/8/layout/bProcess4"/>
    <dgm:cxn modelId="{CBDB57DC-0BFA-46E9-B395-D3CBB70284A2}" type="presParOf" srcId="{D7E29A74-BA71-4B4C-BA84-260B58696DC2}" destId="{0D5F8986-422D-4C2E-BD8C-9289C07FC596}" srcOrd="5" destOrd="0" presId="urn:microsoft.com/office/officeart/2005/8/layout/bProcess4"/>
    <dgm:cxn modelId="{55F46856-CCAC-402F-A411-560AAA0B8CAB}" type="presParOf" srcId="{D7E29A74-BA71-4B4C-BA84-260B58696DC2}" destId="{DF230DD1-16D4-48A8-94DB-EEA8367F5FD9}" srcOrd="6" destOrd="0" presId="urn:microsoft.com/office/officeart/2005/8/layout/bProcess4"/>
    <dgm:cxn modelId="{536D209F-0A39-40E6-B7F4-672564D53F7D}" type="presParOf" srcId="{DF230DD1-16D4-48A8-94DB-EEA8367F5FD9}" destId="{9AD58D17-A360-4B15-B45C-EEEC0B8F0588}" srcOrd="0" destOrd="0" presId="urn:microsoft.com/office/officeart/2005/8/layout/bProcess4"/>
    <dgm:cxn modelId="{F09F884A-3468-473B-8BB4-FFE019FDA1D8}" type="presParOf" srcId="{DF230DD1-16D4-48A8-94DB-EEA8367F5FD9}" destId="{B6348BD4-23D2-4EC8-ACDC-8F42E56A8AA7}" srcOrd="1" destOrd="0" presId="urn:microsoft.com/office/officeart/2005/8/layout/bProcess4"/>
    <dgm:cxn modelId="{30DE513B-6F4E-4B17-BC83-32489AD742E0}" type="presParOf" srcId="{D7E29A74-BA71-4B4C-BA84-260B58696DC2}" destId="{C16B0CAE-493D-4017-AC93-30F2D0E590AA}" srcOrd="7" destOrd="0" presId="urn:microsoft.com/office/officeart/2005/8/layout/bProcess4"/>
    <dgm:cxn modelId="{149B7BA4-91D9-4983-91E0-4AD9FC251A8B}" type="presParOf" srcId="{D7E29A74-BA71-4B4C-BA84-260B58696DC2}" destId="{7315CFD9-DD3D-430B-A528-93BC7016E445}" srcOrd="8" destOrd="0" presId="urn:microsoft.com/office/officeart/2005/8/layout/bProcess4"/>
    <dgm:cxn modelId="{4B4F5329-B4B8-4763-A5E9-F07AFE06EA96}" type="presParOf" srcId="{7315CFD9-DD3D-430B-A528-93BC7016E445}" destId="{538D1DDF-1CEB-4D59-B41C-347CBC2C1D44}" srcOrd="0" destOrd="0" presId="urn:microsoft.com/office/officeart/2005/8/layout/bProcess4"/>
    <dgm:cxn modelId="{45E3C79C-717A-4524-B43C-F4A1394409A9}" type="presParOf" srcId="{7315CFD9-DD3D-430B-A528-93BC7016E445}" destId="{91FC5E60-30F5-40B4-B450-06C513D12AC4}" srcOrd="1" destOrd="0" presId="urn:microsoft.com/office/officeart/2005/8/layout/bProcess4"/>
    <dgm:cxn modelId="{F5D50CB9-CA2C-463D-A303-ECFF4D8815E3}" type="presParOf" srcId="{D7E29A74-BA71-4B4C-BA84-260B58696DC2}" destId="{2B71577B-E285-4415-8808-39BA14CC315B}" srcOrd="9" destOrd="0" presId="urn:microsoft.com/office/officeart/2005/8/layout/bProcess4"/>
    <dgm:cxn modelId="{55A86DF7-C834-4C95-9965-ABC8F9E5A021}" type="presParOf" srcId="{D7E29A74-BA71-4B4C-BA84-260B58696DC2}" destId="{91837988-6E85-4EA5-A63A-476BDDBC19C1}" srcOrd="10" destOrd="0" presId="urn:microsoft.com/office/officeart/2005/8/layout/bProcess4"/>
    <dgm:cxn modelId="{A2BF93AE-C7FC-43DB-B19E-554E61AF7B23}" type="presParOf" srcId="{91837988-6E85-4EA5-A63A-476BDDBC19C1}" destId="{7F808B77-4CAD-452C-90E5-5D105BE561B7}" srcOrd="0" destOrd="0" presId="urn:microsoft.com/office/officeart/2005/8/layout/bProcess4"/>
    <dgm:cxn modelId="{BC8F21C0-8A4B-4327-B3F9-977D33E0BEFE}" type="presParOf" srcId="{91837988-6E85-4EA5-A63A-476BDDBC19C1}" destId="{B7CF868A-046B-4C63-BBEE-B570F85349C3}" srcOrd="1" destOrd="0" presId="urn:microsoft.com/office/officeart/2005/8/layout/bProcess4"/>
    <dgm:cxn modelId="{FAF4CC53-F2FD-409D-9728-975CBB9F072D}" type="presParOf" srcId="{D7E29A74-BA71-4B4C-BA84-260B58696DC2}" destId="{9CC9B51D-062E-4005-AB2A-7F10F2A05D94}" srcOrd="11" destOrd="0" presId="urn:microsoft.com/office/officeart/2005/8/layout/bProcess4"/>
    <dgm:cxn modelId="{E2EAEABA-7D32-42BC-B121-E168AF70974D}" type="presParOf" srcId="{D7E29A74-BA71-4B4C-BA84-260B58696DC2}" destId="{202EBE35-5B0C-43FB-A909-5FB75D5FEB40}" srcOrd="12" destOrd="0" presId="urn:microsoft.com/office/officeart/2005/8/layout/bProcess4"/>
    <dgm:cxn modelId="{18921021-7301-4BDB-B31C-4CA64A64EC8E}" type="presParOf" srcId="{202EBE35-5B0C-43FB-A909-5FB75D5FEB40}" destId="{820D8D24-7410-4FA0-8F33-16F3367596DA}" srcOrd="0" destOrd="0" presId="urn:microsoft.com/office/officeart/2005/8/layout/bProcess4"/>
    <dgm:cxn modelId="{EF8648CA-1E6F-449B-A4BF-0639016976FF}" type="presParOf" srcId="{202EBE35-5B0C-43FB-A909-5FB75D5FEB40}" destId="{6C74D350-F5BC-4CE3-A584-BCCD5DCDC960}" srcOrd="1" destOrd="0" presId="urn:microsoft.com/office/officeart/2005/8/layout/bProcess4"/>
    <dgm:cxn modelId="{519021B1-844B-487F-9D08-73ADAE6E6C91}" type="presParOf" srcId="{D7E29A74-BA71-4B4C-BA84-260B58696DC2}" destId="{BE0F2207-B6CD-4734-8BD8-282809DF785A}" srcOrd="13" destOrd="0" presId="urn:microsoft.com/office/officeart/2005/8/layout/bProcess4"/>
    <dgm:cxn modelId="{E09D5DF2-7B3C-4EB5-9566-692655980B04}" type="presParOf" srcId="{D7E29A74-BA71-4B4C-BA84-260B58696DC2}" destId="{D182D1A3-8D39-4722-B77D-AE30A220BED4}" srcOrd="14" destOrd="0" presId="urn:microsoft.com/office/officeart/2005/8/layout/bProcess4"/>
    <dgm:cxn modelId="{E8491780-3F03-4B44-85A0-43417F1B7621}" type="presParOf" srcId="{D182D1A3-8D39-4722-B77D-AE30A220BED4}" destId="{8B5B3656-FA3B-421D-9671-2237EB225047}" srcOrd="0" destOrd="0" presId="urn:microsoft.com/office/officeart/2005/8/layout/bProcess4"/>
    <dgm:cxn modelId="{6D1E42F4-B96A-40E8-99CA-6AE3B7CCFA2B}" type="presParOf" srcId="{D182D1A3-8D39-4722-B77D-AE30A220BED4}" destId="{8BAF4C3E-68BC-47AA-897E-A52A4CE09872}" srcOrd="1" destOrd="0" presId="urn:microsoft.com/office/officeart/2005/8/layout/bProcess4"/>
    <dgm:cxn modelId="{29F18566-043A-4659-AE33-8720B0D350B9}" type="presParOf" srcId="{D7E29A74-BA71-4B4C-BA84-260B58696DC2}" destId="{F64A2186-80C3-4D7D-85D0-90EFF2AF8601}" srcOrd="15" destOrd="0" presId="urn:microsoft.com/office/officeart/2005/8/layout/bProcess4"/>
    <dgm:cxn modelId="{0B23D128-9645-4CF7-8159-6200D63C8E04}" type="presParOf" srcId="{D7E29A74-BA71-4B4C-BA84-260B58696DC2}" destId="{177486BF-9417-4578-9B7D-9C20CD924DA1}" srcOrd="16" destOrd="0" presId="urn:microsoft.com/office/officeart/2005/8/layout/bProcess4"/>
    <dgm:cxn modelId="{47556E9E-C366-45BE-BC7D-47441CEA10C9}" type="presParOf" srcId="{177486BF-9417-4578-9B7D-9C20CD924DA1}" destId="{E2AE2822-A3D0-4BC2-9370-969002D8D132}" srcOrd="0" destOrd="0" presId="urn:microsoft.com/office/officeart/2005/8/layout/bProcess4"/>
    <dgm:cxn modelId="{A6530F2C-6E45-4666-9BC6-744A7DAEFD63}" type="presParOf" srcId="{177486BF-9417-4578-9B7D-9C20CD924DA1}" destId="{9DB6BCED-2108-427E-A0FC-3409DD5C3B6D}" srcOrd="1" destOrd="0" presId="urn:microsoft.com/office/officeart/2005/8/layout/bProcess4"/>
    <dgm:cxn modelId="{A57EE66C-778E-489C-A545-B43640587123}" type="presParOf" srcId="{D7E29A74-BA71-4B4C-BA84-260B58696DC2}" destId="{7F6CB9EF-5E6D-4B9B-8B42-29067B258ADE}" srcOrd="17" destOrd="0" presId="urn:microsoft.com/office/officeart/2005/8/layout/bProcess4"/>
    <dgm:cxn modelId="{3398E1BD-9B7C-4580-977A-30FF399CF5F4}" type="presParOf" srcId="{D7E29A74-BA71-4B4C-BA84-260B58696DC2}" destId="{7E041FD5-667E-4AA5-94D9-6CCF3D114E1B}" srcOrd="18" destOrd="0" presId="urn:microsoft.com/office/officeart/2005/8/layout/bProcess4"/>
    <dgm:cxn modelId="{07C0DA4F-DCC5-4D40-951D-B16342154A35}" type="presParOf" srcId="{7E041FD5-667E-4AA5-94D9-6CCF3D114E1B}" destId="{9B2C365B-6894-43C3-965E-8ECA069453B5}" srcOrd="0" destOrd="0" presId="urn:microsoft.com/office/officeart/2005/8/layout/bProcess4"/>
    <dgm:cxn modelId="{BEE10520-AC04-43A9-87B9-98DEF7C9BE6F}" type="presParOf" srcId="{7E041FD5-667E-4AA5-94D9-6CCF3D114E1B}" destId="{C7B06EC7-4209-49FE-A91B-512A70BE8463}" srcOrd="1" destOrd="0" presId="urn:microsoft.com/office/officeart/2005/8/layout/bProcess4"/>
    <dgm:cxn modelId="{3C7548E4-6DBD-4C61-B233-5FBC62AAEA37}" type="presParOf" srcId="{D7E29A74-BA71-4B4C-BA84-260B58696DC2}" destId="{B8A849DF-6E35-4982-A97C-0E512C4E7C82}" srcOrd="19" destOrd="0" presId="urn:microsoft.com/office/officeart/2005/8/layout/bProcess4"/>
    <dgm:cxn modelId="{248859AC-106D-41A7-9281-685736985709}" type="presParOf" srcId="{D7E29A74-BA71-4B4C-BA84-260B58696DC2}" destId="{D3C75C41-CF37-4729-8BAE-132DCD95E966}" srcOrd="20" destOrd="0" presId="urn:microsoft.com/office/officeart/2005/8/layout/bProcess4"/>
    <dgm:cxn modelId="{D8972FD6-8C99-471E-9853-734E0897C9D0}" type="presParOf" srcId="{D3C75C41-CF37-4729-8BAE-132DCD95E966}" destId="{507CC13E-3DCF-47B0-BEBF-D1ACC59AB67C}" srcOrd="0" destOrd="0" presId="urn:microsoft.com/office/officeart/2005/8/layout/bProcess4"/>
    <dgm:cxn modelId="{AC64978A-506B-476C-850E-8C220F94D3F3}" type="presParOf" srcId="{D3C75C41-CF37-4729-8BAE-132DCD95E966}" destId="{4E5DC7FE-8C86-40DC-95CE-5F2A7D2E59C5}" srcOrd="1" destOrd="0" presId="urn:microsoft.com/office/officeart/2005/8/layout/bProcess4"/>
    <dgm:cxn modelId="{09303C8C-C6CA-4752-90E9-D1024104BFF5}" type="presParOf" srcId="{D7E29A74-BA71-4B4C-BA84-260B58696DC2}" destId="{01B6AF2D-219B-4F51-BEC9-41A2F85A4071}" srcOrd="21" destOrd="0" presId="urn:microsoft.com/office/officeart/2005/8/layout/bProcess4"/>
    <dgm:cxn modelId="{45E0537E-9A66-4AAC-8670-713217156C68}" type="presParOf" srcId="{D7E29A74-BA71-4B4C-BA84-260B58696DC2}" destId="{E1D4C6EA-A545-48F9-8360-1A52DE74F4E0}" srcOrd="22" destOrd="0" presId="urn:microsoft.com/office/officeart/2005/8/layout/bProcess4"/>
    <dgm:cxn modelId="{F5465559-650E-49C5-A714-0747D08A9858}" type="presParOf" srcId="{E1D4C6EA-A545-48F9-8360-1A52DE74F4E0}" destId="{AC2B7C19-4598-4750-AAC0-09B51F66EE3D}" srcOrd="0" destOrd="0" presId="urn:microsoft.com/office/officeart/2005/8/layout/bProcess4"/>
    <dgm:cxn modelId="{14D46659-419A-4DBD-8858-5C5686D646D9}" type="presParOf" srcId="{E1D4C6EA-A545-48F9-8360-1A52DE74F4E0}" destId="{9E4E7CDD-C583-4708-BC1D-DC8D5A9DCE55}" srcOrd="1" destOrd="0" presId="urn:microsoft.com/office/officeart/2005/8/layout/bProcess4"/>
    <dgm:cxn modelId="{7FBC62B7-D5D4-4241-BD6D-8ADEF0DB34B9}" type="presParOf" srcId="{D7E29A74-BA71-4B4C-BA84-260B58696DC2}" destId="{B284388D-2F8C-467A-A0A6-EBAC6A9669BD}" srcOrd="23" destOrd="0" presId="urn:microsoft.com/office/officeart/2005/8/layout/bProcess4"/>
    <dgm:cxn modelId="{F707508B-49F5-4455-8D22-E1AD1BFE4316}" type="presParOf" srcId="{D7E29A74-BA71-4B4C-BA84-260B58696DC2}" destId="{52D6CA0B-F6D3-4F5F-81A3-8BD21094571D}" srcOrd="24" destOrd="0" presId="urn:microsoft.com/office/officeart/2005/8/layout/bProcess4"/>
    <dgm:cxn modelId="{7918311A-E44D-45BD-AAE2-BEA6653AB13B}" type="presParOf" srcId="{52D6CA0B-F6D3-4F5F-81A3-8BD21094571D}" destId="{AC2A73D7-8BDB-411A-B9B9-9E7EEF8F9902}" srcOrd="0" destOrd="0" presId="urn:microsoft.com/office/officeart/2005/8/layout/bProcess4"/>
    <dgm:cxn modelId="{ECC18F26-4232-4068-A35C-2B7D01822FFC}" type="presParOf" srcId="{52D6CA0B-F6D3-4F5F-81A3-8BD21094571D}" destId="{E64A4011-9C62-4467-A8B4-5D4874859A15}" srcOrd="1" destOrd="0" presId="urn:microsoft.com/office/officeart/2005/8/layout/bProcess4"/>
    <dgm:cxn modelId="{64467D3E-50D5-4C81-AF67-9552A7B54A19}" type="presParOf" srcId="{D7E29A74-BA71-4B4C-BA84-260B58696DC2}" destId="{F5A70873-2BFA-4CA8-91CD-BBFD1B846CB9}" srcOrd="25" destOrd="0" presId="urn:microsoft.com/office/officeart/2005/8/layout/bProcess4"/>
    <dgm:cxn modelId="{09D187D4-9F09-47F2-BD5B-B454AFE4A41B}" type="presParOf" srcId="{D7E29A74-BA71-4B4C-BA84-260B58696DC2}" destId="{FF2DD5C2-0AE3-4612-8EBC-DE34F520394D}" srcOrd="26" destOrd="0" presId="urn:microsoft.com/office/officeart/2005/8/layout/bProcess4"/>
    <dgm:cxn modelId="{D7204843-989A-4804-A7A2-9D740B9617CF}" type="presParOf" srcId="{FF2DD5C2-0AE3-4612-8EBC-DE34F520394D}" destId="{FDCA4673-0E1E-4D07-A011-2E9581EBE347}" srcOrd="0" destOrd="0" presId="urn:microsoft.com/office/officeart/2005/8/layout/bProcess4"/>
    <dgm:cxn modelId="{75683155-C9D8-4C14-9E38-92C6F05D1267}" type="presParOf" srcId="{FF2DD5C2-0AE3-4612-8EBC-DE34F520394D}" destId="{58B150EF-C74C-40FB-A2EC-4BBA2DA9D019}" srcOrd="1" destOrd="0" presId="urn:microsoft.com/office/officeart/2005/8/layout/bProcess4"/>
    <dgm:cxn modelId="{0AC8F837-D001-4765-868A-FED8BBF494BF}" type="presParOf" srcId="{D7E29A74-BA71-4B4C-BA84-260B58696DC2}" destId="{B84F6D5F-6E5F-4CFD-91A1-6C0F46FE93D0}" srcOrd="27" destOrd="0" presId="urn:microsoft.com/office/officeart/2005/8/layout/bProcess4"/>
    <dgm:cxn modelId="{591C1D33-8B6A-48C6-AD40-6E23AFE94019}" type="presParOf" srcId="{D7E29A74-BA71-4B4C-BA84-260B58696DC2}" destId="{200EAF0E-9EBD-440A-953F-D41A1F4BB6CD}" srcOrd="28" destOrd="0" presId="urn:microsoft.com/office/officeart/2005/8/layout/bProcess4"/>
    <dgm:cxn modelId="{B791FF4B-516B-4ED1-8ADE-0153C805F840}" type="presParOf" srcId="{200EAF0E-9EBD-440A-953F-D41A1F4BB6CD}" destId="{F72662B5-BE0A-4305-80E9-BF98D6034F82}" srcOrd="0" destOrd="0" presId="urn:microsoft.com/office/officeart/2005/8/layout/bProcess4"/>
    <dgm:cxn modelId="{B94A97AF-ED4D-482B-9683-D1B2670147D0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EE9A4-6F13-4404-A074-8926E3A2202D}" type="presOf" srcId="{476655BF-7A38-47CA-8345-782174CC3640}" destId="{91FC5E60-30F5-40B4-B450-06C513D12AC4}" srcOrd="0" destOrd="0" presId="urn:microsoft.com/office/officeart/2005/8/layout/bProcess4"/>
    <dgm:cxn modelId="{23413C99-4F8A-4316-BC4A-E25F1DEF25CA}" type="presOf" srcId="{5B64155C-CCAA-4217-BC52-249EAF37A64E}" destId="{9CC9B51D-062E-4005-AB2A-7F10F2A05D94}" srcOrd="0" destOrd="0" presId="urn:microsoft.com/office/officeart/2005/8/layout/bProcess4"/>
    <dgm:cxn modelId="{5135CDE0-3F16-4A27-AAE1-07388CFBBC4F}" type="presOf" srcId="{4F393501-678C-40A4-8B8E-448C607B29CB}" destId="{C7B06EC7-4209-49FE-A91B-512A70BE8463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FA38519A-7CEE-4D4E-A9C8-6D4A5F95DEFD}" type="presOf" srcId="{467CC57A-F92B-4A9A-A215-54B08BF9823C}" destId="{7A8D6FC9-7EB3-4861-82C4-B0AB69F8C928}" srcOrd="0" destOrd="0" presId="urn:microsoft.com/office/officeart/2005/8/layout/bProcess4"/>
    <dgm:cxn modelId="{C075E52C-F5D1-4230-A23C-57DF9D4D8C93}" type="presOf" srcId="{56AF8E2F-DC63-4421-A5E6-A12632E18EF8}" destId="{B6348BD4-23D2-4EC8-ACDC-8F42E56A8AA7}" srcOrd="0" destOrd="0" presId="urn:microsoft.com/office/officeart/2005/8/layout/bProcess4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4C61B16E-7887-41AF-9140-888472ED57A2}" type="presOf" srcId="{C40843D4-43B7-44D7-84B8-8ACC0771D54D}" destId="{7F6CB9EF-5E6D-4B9B-8B42-29067B258ADE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C34730EF-F780-45AA-A34A-F8C18C861FD9}" type="presOf" srcId="{2EAD9191-0E88-4AAC-AF25-0F1174701B74}" destId="{58B150EF-C74C-40FB-A2EC-4BBA2DA9D019}" srcOrd="0" destOrd="0" presId="urn:microsoft.com/office/officeart/2005/8/layout/bProcess4"/>
    <dgm:cxn modelId="{E2904C9E-24E5-4C33-BACA-6E167D31BAE3}" type="presOf" srcId="{DEE09001-7904-464D-BA93-E525F10CA1D5}" destId="{B3C4D2F7-58BC-4A8A-B8B5-61E2E4B9A2A9}" srcOrd="0" destOrd="0" presId="urn:microsoft.com/office/officeart/2005/8/layout/bProcess4"/>
    <dgm:cxn modelId="{20DD8C2C-05EF-4CC0-ADCC-5D7596CE01F1}" type="presOf" srcId="{C0666FAA-0D31-4BF9-801E-1A67DD22AC1A}" destId="{D7E29A74-BA71-4B4C-BA84-260B58696DC2}" srcOrd="0" destOrd="0" presId="urn:microsoft.com/office/officeart/2005/8/layout/bProcess4"/>
    <dgm:cxn modelId="{D08D64F5-6B73-4D04-8078-4ECED8F7E3B2}" type="presOf" srcId="{47CC8D8C-01D1-4E74-8070-EB3C2EF5A789}" destId="{E6544791-B5AE-4DBF-BA3A-2E6B243044B9}" srcOrd="0" destOrd="0" presId="urn:microsoft.com/office/officeart/2005/8/layout/bProcess4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C4AE71E5-BD8B-48DD-849C-F535750767B8}" type="presOf" srcId="{2D46C493-8ADB-4835-BECB-668B14B02273}" destId="{9E4E7CDD-C583-4708-BC1D-DC8D5A9DCE55}" srcOrd="0" destOrd="0" presId="urn:microsoft.com/office/officeart/2005/8/layout/bProcess4"/>
    <dgm:cxn modelId="{6FF23AB8-2AEA-4787-A2F4-CCC5575D5C9E}" type="presOf" srcId="{C9D81985-FC3C-4F62-96CD-2F63B7CCC9B6}" destId="{9DB6BCED-2108-427E-A0FC-3409DD5C3B6D}" srcOrd="0" destOrd="0" presId="urn:microsoft.com/office/officeart/2005/8/layout/bProcess4"/>
    <dgm:cxn modelId="{DA36017B-A991-49F6-B8B5-D486650C2341}" type="presOf" srcId="{F3091D11-45BF-4B65-B6E8-CABC4D9264EB}" destId="{4E5DC7FE-8C86-40DC-95CE-5F2A7D2E59C5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06E933C2-6746-441B-A61C-33F9EDCC74B6}" type="presOf" srcId="{5B2155C8-303A-49F9-95C4-E29AB24BD7CE}" destId="{E64A4011-9C62-4467-A8B4-5D4874859A15}" srcOrd="0" destOrd="0" presId="urn:microsoft.com/office/officeart/2005/8/layout/bProcess4"/>
    <dgm:cxn modelId="{85784C1D-9EE7-471A-A85A-5723F947EF99}" type="presOf" srcId="{CA4C6649-9189-4C59-8A0D-372B3E489769}" destId="{58A0FA0A-782D-478E-9F6E-C43791D05DF3}" srcOrd="0" destOrd="0" presId="urn:microsoft.com/office/officeart/2005/8/layout/bProcess4"/>
    <dgm:cxn modelId="{58D4025D-11E7-4B03-AE31-4A1C0070A119}" type="presOf" srcId="{35B486F7-1D6D-4CAA-A166-677DBD0409A2}" destId="{B284388D-2F8C-467A-A0A6-EBAC6A9669BD}" srcOrd="0" destOrd="0" presId="urn:microsoft.com/office/officeart/2005/8/layout/bProcess4"/>
    <dgm:cxn modelId="{1667707F-1DC8-4F5B-99D1-09880A554450}" type="presOf" srcId="{0FFA41B8-8D47-45D1-AAA8-BAE167E6FB49}" destId="{F5A70873-2BFA-4CA8-91CD-BBFD1B846CB9}" srcOrd="0" destOrd="0" presId="urn:microsoft.com/office/officeart/2005/8/layout/bProcess4"/>
    <dgm:cxn modelId="{1DAE2CBD-2D81-43D6-93E4-BC893B1AA487}" type="presOf" srcId="{C9A1A95F-30AF-48C1-9B43-17627DAF3749}" destId="{2B700F14-0FAB-45FB-8BB6-447655FAF83C}" srcOrd="0" destOrd="0" presId="urn:microsoft.com/office/officeart/2005/8/layout/bProcess4"/>
    <dgm:cxn modelId="{5EFC6B3C-30B5-4343-A3A8-AC8B2A925111}" type="presOf" srcId="{68E3C7AE-3E4B-4816-B6B7-11523037330E}" destId="{B84F6D5F-6E5F-4CFD-91A1-6C0F46FE93D0}" srcOrd="0" destOrd="0" presId="urn:microsoft.com/office/officeart/2005/8/layout/bProcess4"/>
    <dgm:cxn modelId="{A3B6BDC8-70EE-411F-BEE9-A9FB776E9D46}" type="presOf" srcId="{84642BE5-58A9-45C7-86E2-9D04845707F3}" destId="{B8A849DF-6E35-4982-A97C-0E512C4E7C82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784D2DC1-CEDD-4FF3-B830-5C921C72E753}" type="presOf" srcId="{D8CBFEA7-F79B-42D9-B740-290795D07918}" destId="{01B6AF2D-219B-4F51-BEC9-41A2F85A4071}" srcOrd="0" destOrd="0" presId="urn:microsoft.com/office/officeart/2005/8/layout/bProcess4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4801D5FC-52C6-4A43-85E9-C7C77188D587}" type="presOf" srcId="{ECE88A5D-9118-4D17-B493-FF3F8737B6E5}" destId="{6DF62C91-08B8-4C6B-9295-20768AA7D866}" srcOrd="0" destOrd="0" presId="urn:microsoft.com/office/officeart/2005/8/layout/bProcess4"/>
    <dgm:cxn modelId="{69F6AC18-EC50-4AFC-B0D0-256BE2D16785}" type="presOf" srcId="{0F78E9C2-1C35-442D-8464-A2C1D3465A7E}" destId="{2B71577B-E285-4415-8808-39BA14CC315B}" srcOrd="0" destOrd="0" presId="urn:microsoft.com/office/officeart/2005/8/layout/bProcess4"/>
    <dgm:cxn modelId="{08103B08-9A8D-4A20-B1F6-C6681DBA85CC}" type="presOf" srcId="{AD4B4DAE-3A20-47DB-8949-EB1CECE46810}" destId="{6C74D350-F5BC-4CE3-A584-BCCD5DCDC960}" srcOrd="0" destOrd="0" presId="urn:microsoft.com/office/officeart/2005/8/layout/bProcess4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3EFA43AA-C7D4-45E8-A14D-8B34012FD82D}" type="presOf" srcId="{715A84FE-67B3-46F9-B86C-D17FBEDF0C98}" destId="{0D5F8986-422D-4C2E-BD8C-9289C07FC596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70F8B5EA-6860-4B6C-AF79-DF16D08FBBE2}" type="presOf" srcId="{F4E0A2A8-FFE2-45E0-B581-DD0608974430}" destId="{B7CF868A-046B-4C63-BBEE-B570F85349C3}" srcOrd="0" destOrd="0" presId="urn:microsoft.com/office/officeart/2005/8/layout/bProcess4"/>
    <dgm:cxn modelId="{F8FCF4D7-8623-4EBD-8D56-6A4126B7E19A}" type="presOf" srcId="{D5ACA262-5F08-493F-9D88-484100521986}" destId="{F64A2186-80C3-4D7D-85D0-90EFF2AF8601}" srcOrd="0" destOrd="0" presId="urn:microsoft.com/office/officeart/2005/8/layout/bProcess4"/>
    <dgm:cxn modelId="{A825F52E-398F-41EC-A9D7-6245C44E33F8}" type="presOf" srcId="{2217AA61-6112-49DE-8397-A9EB729EB8F7}" destId="{C16B0CAE-493D-4017-AC93-30F2D0E590AA}" srcOrd="0" destOrd="0" presId="urn:microsoft.com/office/officeart/2005/8/layout/bProcess4"/>
    <dgm:cxn modelId="{A00C0195-B337-43F9-AB36-F25F96F67052}" type="presOf" srcId="{8E86C077-6458-47E9-9A9A-E9831A00194B}" destId="{BE0F2207-B6CD-4734-8BD8-282809DF785A}" srcOrd="0" destOrd="0" presId="urn:microsoft.com/office/officeart/2005/8/layout/bProcess4"/>
    <dgm:cxn modelId="{FA589AE7-C5C4-421B-98F5-F28167DC3EFE}" type="presOf" srcId="{DCE3E433-F4E7-4B43-B6BC-C35834C01DCE}" destId="{8BAF4C3E-68BC-47AA-897E-A52A4CE09872}" srcOrd="0" destOrd="0" presId="urn:microsoft.com/office/officeart/2005/8/layout/bProcess4"/>
    <dgm:cxn modelId="{8FBECDCF-B4E8-44E6-A673-8CC169E89782}" type="presParOf" srcId="{D7E29A74-BA71-4B4C-BA84-260B58696DC2}" destId="{9A82C0EB-8709-4313-B27D-4B84CC0170A5}" srcOrd="0" destOrd="0" presId="urn:microsoft.com/office/officeart/2005/8/layout/bProcess4"/>
    <dgm:cxn modelId="{8D686A21-57AB-4B9F-B477-A8A57FD67954}" type="presParOf" srcId="{9A82C0EB-8709-4313-B27D-4B84CC0170A5}" destId="{C2503DB1-DEED-4768-80E4-F05441F200D5}" srcOrd="0" destOrd="0" presId="urn:microsoft.com/office/officeart/2005/8/layout/bProcess4"/>
    <dgm:cxn modelId="{E48284D8-7CB6-4009-BA98-D01BA06E78A6}" type="presParOf" srcId="{9A82C0EB-8709-4313-B27D-4B84CC0170A5}" destId="{2B700F14-0FAB-45FB-8BB6-447655FAF83C}" srcOrd="1" destOrd="0" presId="urn:microsoft.com/office/officeart/2005/8/layout/bProcess4"/>
    <dgm:cxn modelId="{F59E195C-CC48-4B0A-BFF3-67643A5D84C2}" type="presParOf" srcId="{D7E29A74-BA71-4B4C-BA84-260B58696DC2}" destId="{7A8D6FC9-7EB3-4861-82C4-B0AB69F8C928}" srcOrd="1" destOrd="0" presId="urn:microsoft.com/office/officeart/2005/8/layout/bProcess4"/>
    <dgm:cxn modelId="{E6416821-D4AC-42E5-B15F-DDBE2ED5CB3B}" type="presParOf" srcId="{D7E29A74-BA71-4B4C-BA84-260B58696DC2}" destId="{B242E827-AF01-4356-87BD-62753440561C}" srcOrd="2" destOrd="0" presId="urn:microsoft.com/office/officeart/2005/8/layout/bProcess4"/>
    <dgm:cxn modelId="{AA193111-D227-4B4E-A296-89D57508281E}" type="presParOf" srcId="{B242E827-AF01-4356-87BD-62753440561C}" destId="{8181B475-6FDB-4276-B5AE-E9DC30F4EDDE}" srcOrd="0" destOrd="0" presId="urn:microsoft.com/office/officeart/2005/8/layout/bProcess4"/>
    <dgm:cxn modelId="{9A114552-4904-4332-94EB-2DB47EEABA0B}" type="presParOf" srcId="{B242E827-AF01-4356-87BD-62753440561C}" destId="{E6544791-B5AE-4DBF-BA3A-2E6B243044B9}" srcOrd="1" destOrd="0" presId="urn:microsoft.com/office/officeart/2005/8/layout/bProcess4"/>
    <dgm:cxn modelId="{733CB348-48CB-4573-97B2-5067BE7C11AD}" type="presParOf" srcId="{D7E29A74-BA71-4B4C-BA84-260B58696DC2}" destId="{6DF62C91-08B8-4C6B-9295-20768AA7D866}" srcOrd="3" destOrd="0" presId="urn:microsoft.com/office/officeart/2005/8/layout/bProcess4"/>
    <dgm:cxn modelId="{F0E42D55-512C-428E-9CCF-19F137AFFF38}" type="presParOf" srcId="{D7E29A74-BA71-4B4C-BA84-260B58696DC2}" destId="{3BAB4034-D079-4A5F-8D3C-ECACAB25D21C}" srcOrd="4" destOrd="0" presId="urn:microsoft.com/office/officeart/2005/8/layout/bProcess4"/>
    <dgm:cxn modelId="{605008B8-57F1-4340-8B9A-26A902523995}" type="presParOf" srcId="{3BAB4034-D079-4A5F-8D3C-ECACAB25D21C}" destId="{3C1B359A-FC76-4730-A1B0-E53E11B2072D}" srcOrd="0" destOrd="0" presId="urn:microsoft.com/office/officeart/2005/8/layout/bProcess4"/>
    <dgm:cxn modelId="{F0C41FF9-71DE-4715-A3B4-CBC38A8F23BD}" type="presParOf" srcId="{3BAB4034-D079-4A5F-8D3C-ECACAB25D21C}" destId="{58A0FA0A-782D-478E-9F6E-C43791D05DF3}" srcOrd="1" destOrd="0" presId="urn:microsoft.com/office/officeart/2005/8/layout/bProcess4"/>
    <dgm:cxn modelId="{8006F378-57CF-4F15-8B1A-8E3693CB4ABB}" type="presParOf" srcId="{D7E29A74-BA71-4B4C-BA84-260B58696DC2}" destId="{0D5F8986-422D-4C2E-BD8C-9289C07FC596}" srcOrd="5" destOrd="0" presId="urn:microsoft.com/office/officeart/2005/8/layout/bProcess4"/>
    <dgm:cxn modelId="{42E71C76-7D03-4CE7-BE07-FC4F83A08A00}" type="presParOf" srcId="{D7E29A74-BA71-4B4C-BA84-260B58696DC2}" destId="{DF230DD1-16D4-48A8-94DB-EEA8367F5FD9}" srcOrd="6" destOrd="0" presId="urn:microsoft.com/office/officeart/2005/8/layout/bProcess4"/>
    <dgm:cxn modelId="{ABCF231D-F178-45CD-83C4-9A7E269045A5}" type="presParOf" srcId="{DF230DD1-16D4-48A8-94DB-EEA8367F5FD9}" destId="{9AD58D17-A360-4B15-B45C-EEEC0B8F0588}" srcOrd="0" destOrd="0" presId="urn:microsoft.com/office/officeart/2005/8/layout/bProcess4"/>
    <dgm:cxn modelId="{CCCC4744-65D5-4FE5-A8DE-4F6375AD2F88}" type="presParOf" srcId="{DF230DD1-16D4-48A8-94DB-EEA8367F5FD9}" destId="{B6348BD4-23D2-4EC8-ACDC-8F42E56A8AA7}" srcOrd="1" destOrd="0" presId="urn:microsoft.com/office/officeart/2005/8/layout/bProcess4"/>
    <dgm:cxn modelId="{3680939D-7B6C-4B4D-987E-0409BB486049}" type="presParOf" srcId="{D7E29A74-BA71-4B4C-BA84-260B58696DC2}" destId="{C16B0CAE-493D-4017-AC93-30F2D0E590AA}" srcOrd="7" destOrd="0" presId="urn:microsoft.com/office/officeart/2005/8/layout/bProcess4"/>
    <dgm:cxn modelId="{8381FE3B-9A47-4D21-A4FC-59E4209F7379}" type="presParOf" srcId="{D7E29A74-BA71-4B4C-BA84-260B58696DC2}" destId="{7315CFD9-DD3D-430B-A528-93BC7016E445}" srcOrd="8" destOrd="0" presId="urn:microsoft.com/office/officeart/2005/8/layout/bProcess4"/>
    <dgm:cxn modelId="{EDC928BD-39CF-467A-8E53-DC42B2800CBE}" type="presParOf" srcId="{7315CFD9-DD3D-430B-A528-93BC7016E445}" destId="{538D1DDF-1CEB-4D59-B41C-347CBC2C1D44}" srcOrd="0" destOrd="0" presId="urn:microsoft.com/office/officeart/2005/8/layout/bProcess4"/>
    <dgm:cxn modelId="{D828AFE7-8C64-4653-8C7D-165D28866180}" type="presParOf" srcId="{7315CFD9-DD3D-430B-A528-93BC7016E445}" destId="{91FC5E60-30F5-40B4-B450-06C513D12AC4}" srcOrd="1" destOrd="0" presId="urn:microsoft.com/office/officeart/2005/8/layout/bProcess4"/>
    <dgm:cxn modelId="{1C2329D7-6439-45D5-9156-86D89A01A67B}" type="presParOf" srcId="{D7E29A74-BA71-4B4C-BA84-260B58696DC2}" destId="{2B71577B-E285-4415-8808-39BA14CC315B}" srcOrd="9" destOrd="0" presId="urn:microsoft.com/office/officeart/2005/8/layout/bProcess4"/>
    <dgm:cxn modelId="{FE7EC73A-F332-4022-A2D1-438D9985340E}" type="presParOf" srcId="{D7E29A74-BA71-4B4C-BA84-260B58696DC2}" destId="{91837988-6E85-4EA5-A63A-476BDDBC19C1}" srcOrd="10" destOrd="0" presId="urn:microsoft.com/office/officeart/2005/8/layout/bProcess4"/>
    <dgm:cxn modelId="{063670D1-679D-4DA6-B189-1B3933253CB1}" type="presParOf" srcId="{91837988-6E85-4EA5-A63A-476BDDBC19C1}" destId="{7F808B77-4CAD-452C-90E5-5D105BE561B7}" srcOrd="0" destOrd="0" presId="urn:microsoft.com/office/officeart/2005/8/layout/bProcess4"/>
    <dgm:cxn modelId="{B819839D-9258-45E8-A1F1-B325DE79BE7A}" type="presParOf" srcId="{91837988-6E85-4EA5-A63A-476BDDBC19C1}" destId="{B7CF868A-046B-4C63-BBEE-B570F85349C3}" srcOrd="1" destOrd="0" presId="urn:microsoft.com/office/officeart/2005/8/layout/bProcess4"/>
    <dgm:cxn modelId="{2B53C769-FF5B-41C2-80C2-41CDCD849B30}" type="presParOf" srcId="{D7E29A74-BA71-4B4C-BA84-260B58696DC2}" destId="{9CC9B51D-062E-4005-AB2A-7F10F2A05D94}" srcOrd="11" destOrd="0" presId="urn:microsoft.com/office/officeart/2005/8/layout/bProcess4"/>
    <dgm:cxn modelId="{BF93B54B-13CB-4BEE-AD5A-E7FBB7E3B4DA}" type="presParOf" srcId="{D7E29A74-BA71-4B4C-BA84-260B58696DC2}" destId="{202EBE35-5B0C-43FB-A909-5FB75D5FEB40}" srcOrd="12" destOrd="0" presId="urn:microsoft.com/office/officeart/2005/8/layout/bProcess4"/>
    <dgm:cxn modelId="{0CC5B08B-06FF-4398-AFC9-F9E374D28F4D}" type="presParOf" srcId="{202EBE35-5B0C-43FB-A909-5FB75D5FEB40}" destId="{820D8D24-7410-4FA0-8F33-16F3367596DA}" srcOrd="0" destOrd="0" presId="urn:microsoft.com/office/officeart/2005/8/layout/bProcess4"/>
    <dgm:cxn modelId="{77CDCDD3-ACB0-497F-88C4-D906435D0720}" type="presParOf" srcId="{202EBE35-5B0C-43FB-A909-5FB75D5FEB40}" destId="{6C74D350-F5BC-4CE3-A584-BCCD5DCDC960}" srcOrd="1" destOrd="0" presId="urn:microsoft.com/office/officeart/2005/8/layout/bProcess4"/>
    <dgm:cxn modelId="{A1848CBC-A71D-4909-9CF2-17AFD72B5142}" type="presParOf" srcId="{D7E29A74-BA71-4B4C-BA84-260B58696DC2}" destId="{BE0F2207-B6CD-4734-8BD8-282809DF785A}" srcOrd="13" destOrd="0" presId="urn:microsoft.com/office/officeart/2005/8/layout/bProcess4"/>
    <dgm:cxn modelId="{417C1D2B-9C76-4DD1-8828-715544D59A09}" type="presParOf" srcId="{D7E29A74-BA71-4B4C-BA84-260B58696DC2}" destId="{D182D1A3-8D39-4722-B77D-AE30A220BED4}" srcOrd="14" destOrd="0" presId="urn:microsoft.com/office/officeart/2005/8/layout/bProcess4"/>
    <dgm:cxn modelId="{36718993-9848-4858-AAEB-9A0D13D082C3}" type="presParOf" srcId="{D182D1A3-8D39-4722-B77D-AE30A220BED4}" destId="{8B5B3656-FA3B-421D-9671-2237EB225047}" srcOrd="0" destOrd="0" presId="urn:microsoft.com/office/officeart/2005/8/layout/bProcess4"/>
    <dgm:cxn modelId="{3CA02ABD-96AD-4B2C-8FA2-E0A203961B71}" type="presParOf" srcId="{D182D1A3-8D39-4722-B77D-AE30A220BED4}" destId="{8BAF4C3E-68BC-47AA-897E-A52A4CE09872}" srcOrd="1" destOrd="0" presId="urn:microsoft.com/office/officeart/2005/8/layout/bProcess4"/>
    <dgm:cxn modelId="{205075C5-E24E-4CBE-BF98-7EFF32B47A4B}" type="presParOf" srcId="{D7E29A74-BA71-4B4C-BA84-260B58696DC2}" destId="{F64A2186-80C3-4D7D-85D0-90EFF2AF8601}" srcOrd="15" destOrd="0" presId="urn:microsoft.com/office/officeart/2005/8/layout/bProcess4"/>
    <dgm:cxn modelId="{98EC07B5-8374-449E-BE00-4E7900CE3CAE}" type="presParOf" srcId="{D7E29A74-BA71-4B4C-BA84-260B58696DC2}" destId="{177486BF-9417-4578-9B7D-9C20CD924DA1}" srcOrd="16" destOrd="0" presId="urn:microsoft.com/office/officeart/2005/8/layout/bProcess4"/>
    <dgm:cxn modelId="{BF9EC81E-7984-4F50-BBFC-B24F3C2FA30A}" type="presParOf" srcId="{177486BF-9417-4578-9B7D-9C20CD924DA1}" destId="{E2AE2822-A3D0-4BC2-9370-969002D8D132}" srcOrd="0" destOrd="0" presId="urn:microsoft.com/office/officeart/2005/8/layout/bProcess4"/>
    <dgm:cxn modelId="{CF4614F0-3F84-40A8-BC84-6B823CFF18F8}" type="presParOf" srcId="{177486BF-9417-4578-9B7D-9C20CD924DA1}" destId="{9DB6BCED-2108-427E-A0FC-3409DD5C3B6D}" srcOrd="1" destOrd="0" presId="urn:microsoft.com/office/officeart/2005/8/layout/bProcess4"/>
    <dgm:cxn modelId="{9ADE4B26-556A-451A-9F2B-3CFD2B474913}" type="presParOf" srcId="{D7E29A74-BA71-4B4C-BA84-260B58696DC2}" destId="{7F6CB9EF-5E6D-4B9B-8B42-29067B258ADE}" srcOrd="17" destOrd="0" presId="urn:microsoft.com/office/officeart/2005/8/layout/bProcess4"/>
    <dgm:cxn modelId="{2B8BAF01-B4C7-4A40-BFA8-46CFF2BFFDDD}" type="presParOf" srcId="{D7E29A74-BA71-4B4C-BA84-260B58696DC2}" destId="{7E041FD5-667E-4AA5-94D9-6CCF3D114E1B}" srcOrd="18" destOrd="0" presId="urn:microsoft.com/office/officeart/2005/8/layout/bProcess4"/>
    <dgm:cxn modelId="{0EA03879-8F83-4377-84C6-BCFD4919FD07}" type="presParOf" srcId="{7E041FD5-667E-4AA5-94D9-6CCF3D114E1B}" destId="{9B2C365B-6894-43C3-965E-8ECA069453B5}" srcOrd="0" destOrd="0" presId="urn:microsoft.com/office/officeart/2005/8/layout/bProcess4"/>
    <dgm:cxn modelId="{8E8E8F5B-21DD-4B90-BD36-1A36004F8B22}" type="presParOf" srcId="{7E041FD5-667E-4AA5-94D9-6CCF3D114E1B}" destId="{C7B06EC7-4209-49FE-A91B-512A70BE8463}" srcOrd="1" destOrd="0" presId="urn:microsoft.com/office/officeart/2005/8/layout/bProcess4"/>
    <dgm:cxn modelId="{9FE55A3C-B3D0-4EDA-B7EB-FC7DA7743DFA}" type="presParOf" srcId="{D7E29A74-BA71-4B4C-BA84-260B58696DC2}" destId="{B8A849DF-6E35-4982-A97C-0E512C4E7C82}" srcOrd="19" destOrd="0" presId="urn:microsoft.com/office/officeart/2005/8/layout/bProcess4"/>
    <dgm:cxn modelId="{AD55BFF6-0F4D-4053-9715-51FEB0C6BAD6}" type="presParOf" srcId="{D7E29A74-BA71-4B4C-BA84-260B58696DC2}" destId="{D3C75C41-CF37-4729-8BAE-132DCD95E966}" srcOrd="20" destOrd="0" presId="urn:microsoft.com/office/officeart/2005/8/layout/bProcess4"/>
    <dgm:cxn modelId="{01A5A17F-33E9-495C-8AEE-16760D51CB8C}" type="presParOf" srcId="{D3C75C41-CF37-4729-8BAE-132DCD95E966}" destId="{507CC13E-3DCF-47B0-BEBF-D1ACC59AB67C}" srcOrd="0" destOrd="0" presId="urn:microsoft.com/office/officeart/2005/8/layout/bProcess4"/>
    <dgm:cxn modelId="{9ABC04A0-94B2-4808-9DBE-828EA1773033}" type="presParOf" srcId="{D3C75C41-CF37-4729-8BAE-132DCD95E966}" destId="{4E5DC7FE-8C86-40DC-95CE-5F2A7D2E59C5}" srcOrd="1" destOrd="0" presId="urn:microsoft.com/office/officeart/2005/8/layout/bProcess4"/>
    <dgm:cxn modelId="{007F81CD-1B22-42CA-AF63-AA87672B65D2}" type="presParOf" srcId="{D7E29A74-BA71-4B4C-BA84-260B58696DC2}" destId="{01B6AF2D-219B-4F51-BEC9-41A2F85A4071}" srcOrd="21" destOrd="0" presId="urn:microsoft.com/office/officeart/2005/8/layout/bProcess4"/>
    <dgm:cxn modelId="{87157FFC-E662-4F11-BD5C-B148365C982E}" type="presParOf" srcId="{D7E29A74-BA71-4B4C-BA84-260B58696DC2}" destId="{E1D4C6EA-A545-48F9-8360-1A52DE74F4E0}" srcOrd="22" destOrd="0" presId="urn:microsoft.com/office/officeart/2005/8/layout/bProcess4"/>
    <dgm:cxn modelId="{DDEAFFB3-E417-422F-A1E9-22B6105C703D}" type="presParOf" srcId="{E1D4C6EA-A545-48F9-8360-1A52DE74F4E0}" destId="{AC2B7C19-4598-4750-AAC0-09B51F66EE3D}" srcOrd="0" destOrd="0" presId="urn:microsoft.com/office/officeart/2005/8/layout/bProcess4"/>
    <dgm:cxn modelId="{E8C2B48D-53A0-42BB-8729-8E55B6A1FD15}" type="presParOf" srcId="{E1D4C6EA-A545-48F9-8360-1A52DE74F4E0}" destId="{9E4E7CDD-C583-4708-BC1D-DC8D5A9DCE55}" srcOrd="1" destOrd="0" presId="urn:microsoft.com/office/officeart/2005/8/layout/bProcess4"/>
    <dgm:cxn modelId="{C6A00BA6-C93E-4F6B-822B-5C8E10C7924C}" type="presParOf" srcId="{D7E29A74-BA71-4B4C-BA84-260B58696DC2}" destId="{B284388D-2F8C-467A-A0A6-EBAC6A9669BD}" srcOrd="23" destOrd="0" presId="urn:microsoft.com/office/officeart/2005/8/layout/bProcess4"/>
    <dgm:cxn modelId="{3361DE1B-B727-41D2-8953-D6BD23FCBD55}" type="presParOf" srcId="{D7E29A74-BA71-4B4C-BA84-260B58696DC2}" destId="{52D6CA0B-F6D3-4F5F-81A3-8BD21094571D}" srcOrd="24" destOrd="0" presId="urn:microsoft.com/office/officeart/2005/8/layout/bProcess4"/>
    <dgm:cxn modelId="{2CEE4B80-6BD0-4C30-8831-41BC88CFA456}" type="presParOf" srcId="{52D6CA0B-F6D3-4F5F-81A3-8BD21094571D}" destId="{AC2A73D7-8BDB-411A-B9B9-9E7EEF8F9902}" srcOrd="0" destOrd="0" presId="urn:microsoft.com/office/officeart/2005/8/layout/bProcess4"/>
    <dgm:cxn modelId="{451492C1-2056-49D1-8D24-E88C98563D56}" type="presParOf" srcId="{52D6CA0B-F6D3-4F5F-81A3-8BD21094571D}" destId="{E64A4011-9C62-4467-A8B4-5D4874859A15}" srcOrd="1" destOrd="0" presId="urn:microsoft.com/office/officeart/2005/8/layout/bProcess4"/>
    <dgm:cxn modelId="{299D577A-0F63-46B5-B162-A4F1F9D0026E}" type="presParOf" srcId="{D7E29A74-BA71-4B4C-BA84-260B58696DC2}" destId="{F5A70873-2BFA-4CA8-91CD-BBFD1B846CB9}" srcOrd="25" destOrd="0" presId="urn:microsoft.com/office/officeart/2005/8/layout/bProcess4"/>
    <dgm:cxn modelId="{F74A08AA-098C-40B2-A7C0-6CB5AD8997A7}" type="presParOf" srcId="{D7E29A74-BA71-4B4C-BA84-260B58696DC2}" destId="{FF2DD5C2-0AE3-4612-8EBC-DE34F520394D}" srcOrd="26" destOrd="0" presId="urn:microsoft.com/office/officeart/2005/8/layout/bProcess4"/>
    <dgm:cxn modelId="{416E786A-FB7E-4DEB-923E-A7262A9EA158}" type="presParOf" srcId="{FF2DD5C2-0AE3-4612-8EBC-DE34F520394D}" destId="{FDCA4673-0E1E-4D07-A011-2E9581EBE347}" srcOrd="0" destOrd="0" presId="urn:microsoft.com/office/officeart/2005/8/layout/bProcess4"/>
    <dgm:cxn modelId="{731051CF-C404-4DE1-9843-9B8AE0422325}" type="presParOf" srcId="{FF2DD5C2-0AE3-4612-8EBC-DE34F520394D}" destId="{58B150EF-C74C-40FB-A2EC-4BBA2DA9D019}" srcOrd="1" destOrd="0" presId="urn:microsoft.com/office/officeart/2005/8/layout/bProcess4"/>
    <dgm:cxn modelId="{DC9DA4A6-3771-495E-934A-5F69272FA0FA}" type="presParOf" srcId="{D7E29A74-BA71-4B4C-BA84-260B58696DC2}" destId="{B84F6D5F-6E5F-4CFD-91A1-6C0F46FE93D0}" srcOrd="27" destOrd="0" presId="urn:microsoft.com/office/officeart/2005/8/layout/bProcess4"/>
    <dgm:cxn modelId="{BDA9A9C0-AAAD-4F2F-93F0-A2354B01797F}" type="presParOf" srcId="{D7E29A74-BA71-4B4C-BA84-260B58696DC2}" destId="{200EAF0E-9EBD-440A-953F-D41A1F4BB6CD}" srcOrd="28" destOrd="0" presId="urn:microsoft.com/office/officeart/2005/8/layout/bProcess4"/>
    <dgm:cxn modelId="{0F980BC3-A2E4-4485-81F7-D49BEF04AA00}" type="presParOf" srcId="{200EAF0E-9EBD-440A-953F-D41A1F4BB6CD}" destId="{F72662B5-BE0A-4305-80E9-BF98D6034F82}" srcOrd="0" destOrd="0" presId="urn:microsoft.com/office/officeart/2005/8/layout/bProcess4"/>
    <dgm:cxn modelId="{6A6E6438-A9F8-4AB0-9ACE-AF678FFC2F6B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0A8EB-3DFD-4FDA-9F88-84CD055B93EC}" type="presOf" srcId="{68E3C7AE-3E4B-4816-B6B7-11523037330E}" destId="{B84F6D5F-6E5F-4CFD-91A1-6C0F46FE93D0}" srcOrd="0" destOrd="0" presId="urn:microsoft.com/office/officeart/2005/8/layout/bProcess4"/>
    <dgm:cxn modelId="{8CE57F45-6BD5-49B5-B4E4-9AEFFAE57AF4}" type="presOf" srcId="{DEE09001-7904-464D-BA93-E525F10CA1D5}" destId="{B3C4D2F7-58BC-4A8A-B8B5-61E2E4B9A2A9}" srcOrd="0" destOrd="0" presId="urn:microsoft.com/office/officeart/2005/8/layout/bProcess4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C812B5AD-01A8-407E-A86F-4321482BCCA9}" type="presOf" srcId="{C9A1A95F-30AF-48C1-9B43-17627DAF3749}" destId="{2B700F14-0FAB-45FB-8BB6-447655FAF83C}" srcOrd="0" destOrd="0" presId="urn:microsoft.com/office/officeart/2005/8/layout/bProcess4"/>
    <dgm:cxn modelId="{F97BD742-3C00-41C2-87A8-C758FF81121A}" type="presOf" srcId="{F3091D11-45BF-4B65-B6E8-CABC4D9264EB}" destId="{4E5DC7FE-8C86-40DC-95CE-5F2A7D2E59C5}" srcOrd="0" destOrd="0" presId="urn:microsoft.com/office/officeart/2005/8/layout/bProcess4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F069AD83-C248-4E28-B1D7-B3702D4B5E09}" type="presOf" srcId="{8E86C077-6458-47E9-9A9A-E9831A00194B}" destId="{BE0F2207-B6CD-4734-8BD8-282809DF785A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EA66DC70-D759-45FB-BE29-FF2A67E55378}" type="presOf" srcId="{AD4B4DAE-3A20-47DB-8949-EB1CECE46810}" destId="{6C74D350-F5BC-4CE3-A584-BCCD5DCDC960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DDA83F7C-50A5-462B-BBBA-A743F71B1409}" type="presOf" srcId="{4F393501-678C-40A4-8B8E-448C607B29CB}" destId="{C7B06EC7-4209-49FE-A91B-512A70BE8463}" srcOrd="0" destOrd="0" presId="urn:microsoft.com/office/officeart/2005/8/layout/bProcess4"/>
    <dgm:cxn modelId="{79D1D90C-7815-450B-A8C3-6DAD2805DF59}" type="presOf" srcId="{5B64155C-CCAA-4217-BC52-249EAF37A64E}" destId="{9CC9B51D-062E-4005-AB2A-7F10F2A05D94}" srcOrd="0" destOrd="0" presId="urn:microsoft.com/office/officeart/2005/8/layout/bProcess4"/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B2E10741-5882-441F-BFCA-8947B2E35BD7}" type="presOf" srcId="{2D46C493-8ADB-4835-BECB-668B14B02273}" destId="{9E4E7CDD-C583-4708-BC1D-DC8D5A9DCE55}" srcOrd="0" destOrd="0" presId="urn:microsoft.com/office/officeart/2005/8/layout/bProcess4"/>
    <dgm:cxn modelId="{CABE28EB-A34B-49A7-93A3-3AF70FBBAD21}" type="presOf" srcId="{D5ACA262-5F08-493F-9D88-484100521986}" destId="{F64A2186-80C3-4D7D-85D0-90EFF2AF8601}" srcOrd="0" destOrd="0" presId="urn:microsoft.com/office/officeart/2005/8/layout/bProcess4"/>
    <dgm:cxn modelId="{D20449EF-C4E5-4D43-B6B2-106BB4CFBACF}" type="presOf" srcId="{C40843D4-43B7-44D7-84B8-8ACC0771D54D}" destId="{7F6CB9EF-5E6D-4B9B-8B42-29067B258ADE}" srcOrd="0" destOrd="0" presId="urn:microsoft.com/office/officeart/2005/8/layout/bProcess4"/>
    <dgm:cxn modelId="{6097A9A3-8EB2-43A3-A29F-CC18849AE210}" type="presOf" srcId="{715A84FE-67B3-46F9-B86C-D17FBEDF0C98}" destId="{0D5F8986-422D-4C2E-BD8C-9289C07FC596}" srcOrd="0" destOrd="0" presId="urn:microsoft.com/office/officeart/2005/8/layout/bProcess4"/>
    <dgm:cxn modelId="{C98E4EC2-D41D-46B5-B5D1-39C2451D8A6F}" type="presOf" srcId="{467CC57A-F92B-4A9A-A215-54B08BF9823C}" destId="{7A8D6FC9-7EB3-4861-82C4-B0AB69F8C928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0557AB55-CF47-4635-BA5B-8F4B8CFC750D}" type="presOf" srcId="{DCE3E433-F4E7-4B43-B6BC-C35834C01DCE}" destId="{8BAF4C3E-68BC-47AA-897E-A52A4CE09872}" srcOrd="0" destOrd="0" presId="urn:microsoft.com/office/officeart/2005/8/layout/bProcess4"/>
    <dgm:cxn modelId="{9D17DDEF-8FC5-4BE2-8382-E7137D5A50C4}" type="presOf" srcId="{C0666FAA-0D31-4BF9-801E-1A67DD22AC1A}" destId="{D7E29A74-BA71-4B4C-BA84-260B58696DC2}" srcOrd="0" destOrd="0" presId="urn:microsoft.com/office/officeart/2005/8/layout/bProcess4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3A75F933-C955-46B0-BB5E-D6AF2039D653}" type="presOf" srcId="{56AF8E2F-DC63-4421-A5E6-A12632E18EF8}" destId="{B6348BD4-23D2-4EC8-ACDC-8F42E56A8AA7}" srcOrd="0" destOrd="0" presId="urn:microsoft.com/office/officeart/2005/8/layout/bProcess4"/>
    <dgm:cxn modelId="{31F95BF5-DE6F-4F35-B3FF-BDF541B4A2D6}" type="presOf" srcId="{5B2155C8-303A-49F9-95C4-E29AB24BD7CE}" destId="{E64A4011-9C62-4467-A8B4-5D4874859A15}" srcOrd="0" destOrd="0" presId="urn:microsoft.com/office/officeart/2005/8/layout/bProcess4"/>
    <dgm:cxn modelId="{8E96E1F6-DA4A-4AD6-A3E8-BBD561F08960}" type="presOf" srcId="{2217AA61-6112-49DE-8397-A9EB729EB8F7}" destId="{C16B0CAE-493D-4017-AC93-30F2D0E590AA}" srcOrd="0" destOrd="0" presId="urn:microsoft.com/office/officeart/2005/8/layout/bProcess4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C227018A-0F08-41E1-B9CB-56D37AF587A5}" type="presOf" srcId="{47CC8D8C-01D1-4E74-8070-EB3C2EF5A789}" destId="{E6544791-B5AE-4DBF-BA3A-2E6B243044B9}" srcOrd="0" destOrd="0" presId="urn:microsoft.com/office/officeart/2005/8/layout/bProcess4"/>
    <dgm:cxn modelId="{32239A78-2DCB-48F1-A515-F382256FDCF0}" type="presOf" srcId="{D8CBFEA7-F79B-42D9-B740-290795D07918}" destId="{01B6AF2D-219B-4F51-BEC9-41A2F85A4071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399D8949-F441-49CF-9518-0A76C2EC26B9}" type="presOf" srcId="{35B486F7-1D6D-4CAA-A166-677DBD0409A2}" destId="{B284388D-2F8C-467A-A0A6-EBAC6A9669BD}" srcOrd="0" destOrd="0" presId="urn:microsoft.com/office/officeart/2005/8/layout/bProcess4"/>
    <dgm:cxn modelId="{A562E607-1E50-46A6-9D88-73EC59C42375}" type="presOf" srcId="{ECE88A5D-9118-4D17-B493-FF3F8737B6E5}" destId="{6DF62C91-08B8-4C6B-9295-20768AA7D866}" srcOrd="0" destOrd="0" presId="urn:microsoft.com/office/officeart/2005/8/layout/bProcess4"/>
    <dgm:cxn modelId="{E8544EE2-622B-49C0-9AB6-1D3BE5C0741B}" type="presOf" srcId="{CA4C6649-9189-4C59-8A0D-372B3E489769}" destId="{58A0FA0A-782D-478E-9F6E-C43791D05DF3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8D92A0C5-3EBC-46D7-88B0-3F6BF21991B4}" type="presOf" srcId="{0FFA41B8-8D47-45D1-AAA8-BAE167E6FB49}" destId="{F5A70873-2BFA-4CA8-91CD-BBFD1B846CB9}" srcOrd="0" destOrd="0" presId="urn:microsoft.com/office/officeart/2005/8/layout/bProcess4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BC87295B-7E17-4F63-BF70-37CC7E6D47B2}" type="presOf" srcId="{476655BF-7A38-47CA-8345-782174CC3640}" destId="{91FC5E60-30F5-40B4-B450-06C513D12AC4}" srcOrd="0" destOrd="0" presId="urn:microsoft.com/office/officeart/2005/8/layout/bProcess4"/>
    <dgm:cxn modelId="{A2D5A952-AA84-4D80-A2FA-4611AD7939BE}" type="presOf" srcId="{2EAD9191-0E88-4AAC-AF25-0F1174701B74}" destId="{58B150EF-C74C-40FB-A2EC-4BBA2DA9D019}" srcOrd="0" destOrd="0" presId="urn:microsoft.com/office/officeart/2005/8/layout/bProcess4"/>
    <dgm:cxn modelId="{A4E59EA9-08AB-47E4-90EC-4D7351164D27}" type="presOf" srcId="{84642BE5-58A9-45C7-86E2-9D04845707F3}" destId="{B8A849DF-6E35-4982-A97C-0E512C4E7C82}" srcOrd="0" destOrd="0" presId="urn:microsoft.com/office/officeart/2005/8/layout/bProcess4"/>
    <dgm:cxn modelId="{2AB281A9-119E-4A85-938E-318FFF879F4D}" type="presOf" srcId="{C9D81985-FC3C-4F62-96CD-2F63B7CCC9B6}" destId="{9DB6BCED-2108-427E-A0FC-3409DD5C3B6D}" srcOrd="0" destOrd="0" presId="urn:microsoft.com/office/officeart/2005/8/layout/bProcess4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FC2331A7-165A-47D2-A2B2-18BEFDA5DF2E}" type="presOf" srcId="{0F78E9C2-1C35-442D-8464-A2C1D3465A7E}" destId="{2B71577B-E285-4415-8808-39BA14CC315B}" srcOrd="0" destOrd="0" presId="urn:microsoft.com/office/officeart/2005/8/layout/bProcess4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F9E04538-FF4D-47E2-A695-97D0E96C0222}" type="presOf" srcId="{F4E0A2A8-FFE2-45E0-B581-DD0608974430}" destId="{B7CF868A-046B-4C63-BBEE-B570F85349C3}" srcOrd="0" destOrd="0" presId="urn:microsoft.com/office/officeart/2005/8/layout/bProcess4"/>
    <dgm:cxn modelId="{F5652B2D-2DCC-47D7-8B99-278D83CF5E19}" type="presParOf" srcId="{D7E29A74-BA71-4B4C-BA84-260B58696DC2}" destId="{9A82C0EB-8709-4313-B27D-4B84CC0170A5}" srcOrd="0" destOrd="0" presId="urn:microsoft.com/office/officeart/2005/8/layout/bProcess4"/>
    <dgm:cxn modelId="{54A69A33-B5AB-440C-AF9C-136A0B9C8F89}" type="presParOf" srcId="{9A82C0EB-8709-4313-B27D-4B84CC0170A5}" destId="{C2503DB1-DEED-4768-80E4-F05441F200D5}" srcOrd="0" destOrd="0" presId="urn:microsoft.com/office/officeart/2005/8/layout/bProcess4"/>
    <dgm:cxn modelId="{4C7A09BA-E480-4F27-B089-CB97D49451A4}" type="presParOf" srcId="{9A82C0EB-8709-4313-B27D-4B84CC0170A5}" destId="{2B700F14-0FAB-45FB-8BB6-447655FAF83C}" srcOrd="1" destOrd="0" presId="urn:microsoft.com/office/officeart/2005/8/layout/bProcess4"/>
    <dgm:cxn modelId="{E2E7E045-FF34-4469-8DD9-933C90C6D412}" type="presParOf" srcId="{D7E29A74-BA71-4B4C-BA84-260B58696DC2}" destId="{7A8D6FC9-7EB3-4861-82C4-B0AB69F8C928}" srcOrd="1" destOrd="0" presId="urn:microsoft.com/office/officeart/2005/8/layout/bProcess4"/>
    <dgm:cxn modelId="{B224A5F4-9A7B-4AA7-A07C-1BFCA98DAB9E}" type="presParOf" srcId="{D7E29A74-BA71-4B4C-BA84-260B58696DC2}" destId="{B242E827-AF01-4356-87BD-62753440561C}" srcOrd="2" destOrd="0" presId="urn:microsoft.com/office/officeart/2005/8/layout/bProcess4"/>
    <dgm:cxn modelId="{DC94480C-2712-4073-B6F9-2CCE3DCCCAC9}" type="presParOf" srcId="{B242E827-AF01-4356-87BD-62753440561C}" destId="{8181B475-6FDB-4276-B5AE-E9DC30F4EDDE}" srcOrd="0" destOrd="0" presId="urn:microsoft.com/office/officeart/2005/8/layout/bProcess4"/>
    <dgm:cxn modelId="{DED7FE56-4CFC-4982-81BE-ABD2DF35921B}" type="presParOf" srcId="{B242E827-AF01-4356-87BD-62753440561C}" destId="{E6544791-B5AE-4DBF-BA3A-2E6B243044B9}" srcOrd="1" destOrd="0" presId="urn:microsoft.com/office/officeart/2005/8/layout/bProcess4"/>
    <dgm:cxn modelId="{6FB8759A-26AB-4480-8F3B-0BC1FA52B4CE}" type="presParOf" srcId="{D7E29A74-BA71-4B4C-BA84-260B58696DC2}" destId="{6DF62C91-08B8-4C6B-9295-20768AA7D866}" srcOrd="3" destOrd="0" presId="urn:microsoft.com/office/officeart/2005/8/layout/bProcess4"/>
    <dgm:cxn modelId="{585C2227-D4D1-475F-8CC0-64DD263705FF}" type="presParOf" srcId="{D7E29A74-BA71-4B4C-BA84-260B58696DC2}" destId="{3BAB4034-D079-4A5F-8D3C-ECACAB25D21C}" srcOrd="4" destOrd="0" presId="urn:microsoft.com/office/officeart/2005/8/layout/bProcess4"/>
    <dgm:cxn modelId="{A5938AC4-0E4A-46A6-9FC3-674F433DF611}" type="presParOf" srcId="{3BAB4034-D079-4A5F-8D3C-ECACAB25D21C}" destId="{3C1B359A-FC76-4730-A1B0-E53E11B2072D}" srcOrd="0" destOrd="0" presId="urn:microsoft.com/office/officeart/2005/8/layout/bProcess4"/>
    <dgm:cxn modelId="{90F11DDC-F824-483C-8B53-3FF5C0E9A166}" type="presParOf" srcId="{3BAB4034-D079-4A5F-8D3C-ECACAB25D21C}" destId="{58A0FA0A-782D-478E-9F6E-C43791D05DF3}" srcOrd="1" destOrd="0" presId="urn:microsoft.com/office/officeart/2005/8/layout/bProcess4"/>
    <dgm:cxn modelId="{70B4C100-8CB7-40E6-B939-CAADC6DE1F10}" type="presParOf" srcId="{D7E29A74-BA71-4B4C-BA84-260B58696DC2}" destId="{0D5F8986-422D-4C2E-BD8C-9289C07FC596}" srcOrd="5" destOrd="0" presId="urn:microsoft.com/office/officeart/2005/8/layout/bProcess4"/>
    <dgm:cxn modelId="{81F388B5-5F81-439A-A8C0-5B5FADF0663E}" type="presParOf" srcId="{D7E29A74-BA71-4B4C-BA84-260B58696DC2}" destId="{DF230DD1-16D4-48A8-94DB-EEA8367F5FD9}" srcOrd="6" destOrd="0" presId="urn:microsoft.com/office/officeart/2005/8/layout/bProcess4"/>
    <dgm:cxn modelId="{8C6270EB-D03E-4070-9F6F-174F5023E632}" type="presParOf" srcId="{DF230DD1-16D4-48A8-94DB-EEA8367F5FD9}" destId="{9AD58D17-A360-4B15-B45C-EEEC0B8F0588}" srcOrd="0" destOrd="0" presId="urn:microsoft.com/office/officeart/2005/8/layout/bProcess4"/>
    <dgm:cxn modelId="{520D722C-9C30-46FD-BBA5-0144369BC269}" type="presParOf" srcId="{DF230DD1-16D4-48A8-94DB-EEA8367F5FD9}" destId="{B6348BD4-23D2-4EC8-ACDC-8F42E56A8AA7}" srcOrd="1" destOrd="0" presId="urn:microsoft.com/office/officeart/2005/8/layout/bProcess4"/>
    <dgm:cxn modelId="{6256DE0A-59B1-470D-BF88-CB8163335A89}" type="presParOf" srcId="{D7E29A74-BA71-4B4C-BA84-260B58696DC2}" destId="{C16B0CAE-493D-4017-AC93-30F2D0E590AA}" srcOrd="7" destOrd="0" presId="urn:microsoft.com/office/officeart/2005/8/layout/bProcess4"/>
    <dgm:cxn modelId="{23C105BD-C69B-4053-BA01-3F43E1EBEC78}" type="presParOf" srcId="{D7E29A74-BA71-4B4C-BA84-260B58696DC2}" destId="{7315CFD9-DD3D-430B-A528-93BC7016E445}" srcOrd="8" destOrd="0" presId="urn:microsoft.com/office/officeart/2005/8/layout/bProcess4"/>
    <dgm:cxn modelId="{BF147B0C-F4EE-4E63-942F-3535E7427A59}" type="presParOf" srcId="{7315CFD9-DD3D-430B-A528-93BC7016E445}" destId="{538D1DDF-1CEB-4D59-B41C-347CBC2C1D44}" srcOrd="0" destOrd="0" presId="urn:microsoft.com/office/officeart/2005/8/layout/bProcess4"/>
    <dgm:cxn modelId="{D66C2EE2-B86D-4F4D-8CA7-6CEB611737D2}" type="presParOf" srcId="{7315CFD9-DD3D-430B-A528-93BC7016E445}" destId="{91FC5E60-30F5-40B4-B450-06C513D12AC4}" srcOrd="1" destOrd="0" presId="urn:microsoft.com/office/officeart/2005/8/layout/bProcess4"/>
    <dgm:cxn modelId="{3AAEC1AE-CCBA-4FB6-9801-71E9AEC832A1}" type="presParOf" srcId="{D7E29A74-BA71-4B4C-BA84-260B58696DC2}" destId="{2B71577B-E285-4415-8808-39BA14CC315B}" srcOrd="9" destOrd="0" presId="urn:microsoft.com/office/officeart/2005/8/layout/bProcess4"/>
    <dgm:cxn modelId="{A862655E-062F-4965-9D2D-965FAF422B85}" type="presParOf" srcId="{D7E29A74-BA71-4B4C-BA84-260B58696DC2}" destId="{91837988-6E85-4EA5-A63A-476BDDBC19C1}" srcOrd="10" destOrd="0" presId="urn:microsoft.com/office/officeart/2005/8/layout/bProcess4"/>
    <dgm:cxn modelId="{D74E7E0B-8C69-4119-8590-188099EC525D}" type="presParOf" srcId="{91837988-6E85-4EA5-A63A-476BDDBC19C1}" destId="{7F808B77-4CAD-452C-90E5-5D105BE561B7}" srcOrd="0" destOrd="0" presId="urn:microsoft.com/office/officeart/2005/8/layout/bProcess4"/>
    <dgm:cxn modelId="{E994D1CB-5DC8-4125-9DDD-D96451409D9A}" type="presParOf" srcId="{91837988-6E85-4EA5-A63A-476BDDBC19C1}" destId="{B7CF868A-046B-4C63-BBEE-B570F85349C3}" srcOrd="1" destOrd="0" presId="urn:microsoft.com/office/officeart/2005/8/layout/bProcess4"/>
    <dgm:cxn modelId="{F9516E8A-505E-4899-9711-F217F3BFF7BA}" type="presParOf" srcId="{D7E29A74-BA71-4B4C-BA84-260B58696DC2}" destId="{9CC9B51D-062E-4005-AB2A-7F10F2A05D94}" srcOrd="11" destOrd="0" presId="urn:microsoft.com/office/officeart/2005/8/layout/bProcess4"/>
    <dgm:cxn modelId="{29B38861-96A0-4D42-A808-0EE8EC7860F2}" type="presParOf" srcId="{D7E29A74-BA71-4B4C-BA84-260B58696DC2}" destId="{202EBE35-5B0C-43FB-A909-5FB75D5FEB40}" srcOrd="12" destOrd="0" presId="urn:microsoft.com/office/officeart/2005/8/layout/bProcess4"/>
    <dgm:cxn modelId="{7AA0A873-6509-4DA5-A5D3-0AFD4C5499FB}" type="presParOf" srcId="{202EBE35-5B0C-43FB-A909-5FB75D5FEB40}" destId="{820D8D24-7410-4FA0-8F33-16F3367596DA}" srcOrd="0" destOrd="0" presId="urn:microsoft.com/office/officeart/2005/8/layout/bProcess4"/>
    <dgm:cxn modelId="{2CD04694-3BD7-47C1-A136-EBFCB475E036}" type="presParOf" srcId="{202EBE35-5B0C-43FB-A909-5FB75D5FEB40}" destId="{6C74D350-F5BC-4CE3-A584-BCCD5DCDC960}" srcOrd="1" destOrd="0" presId="urn:microsoft.com/office/officeart/2005/8/layout/bProcess4"/>
    <dgm:cxn modelId="{D51AB2E6-9AB7-4379-BD2C-B5E76CBF55FB}" type="presParOf" srcId="{D7E29A74-BA71-4B4C-BA84-260B58696DC2}" destId="{BE0F2207-B6CD-4734-8BD8-282809DF785A}" srcOrd="13" destOrd="0" presId="urn:microsoft.com/office/officeart/2005/8/layout/bProcess4"/>
    <dgm:cxn modelId="{E098B437-E72A-411F-8B73-3072FCF5D307}" type="presParOf" srcId="{D7E29A74-BA71-4B4C-BA84-260B58696DC2}" destId="{D182D1A3-8D39-4722-B77D-AE30A220BED4}" srcOrd="14" destOrd="0" presId="urn:microsoft.com/office/officeart/2005/8/layout/bProcess4"/>
    <dgm:cxn modelId="{255F273D-7DE6-4A48-87C2-7F8FD0E3307C}" type="presParOf" srcId="{D182D1A3-8D39-4722-B77D-AE30A220BED4}" destId="{8B5B3656-FA3B-421D-9671-2237EB225047}" srcOrd="0" destOrd="0" presId="urn:microsoft.com/office/officeart/2005/8/layout/bProcess4"/>
    <dgm:cxn modelId="{9C2BFD3E-044B-4DF0-91EC-7AC59C9691E9}" type="presParOf" srcId="{D182D1A3-8D39-4722-B77D-AE30A220BED4}" destId="{8BAF4C3E-68BC-47AA-897E-A52A4CE09872}" srcOrd="1" destOrd="0" presId="urn:microsoft.com/office/officeart/2005/8/layout/bProcess4"/>
    <dgm:cxn modelId="{3432B959-E05B-4225-8E6E-BCBA417E17E1}" type="presParOf" srcId="{D7E29A74-BA71-4B4C-BA84-260B58696DC2}" destId="{F64A2186-80C3-4D7D-85D0-90EFF2AF8601}" srcOrd="15" destOrd="0" presId="urn:microsoft.com/office/officeart/2005/8/layout/bProcess4"/>
    <dgm:cxn modelId="{8B9F0E87-E4F3-4E80-B4D5-9697A5303533}" type="presParOf" srcId="{D7E29A74-BA71-4B4C-BA84-260B58696DC2}" destId="{177486BF-9417-4578-9B7D-9C20CD924DA1}" srcOrd="16" destOrd="0" presId="urn:microsoft.com/office/officeart/2005/8/layout/bProcess4"/>
    <dgm:cxn modelId="{7FF4BF00-310A-4C68-8F83-7EC95DD39DBB}" type="presParOf" srcId="{177486BF-9417-4578-9B7D-9C20CD924DA1}" destId="{E2AE2822-A3D0-4BC2-9370-969002D8D132}" srcOrd="0" destOrd="0" presId="urn:microsoft.com/office/officeart/2005/8/layout/bProcess4"/>
    <dgm:cxn modelId="{DE3D3EC8-E3C1-4D38-8C35-5DD86A81C106}" type="presParOf" srcId="{177486BF-9417-4578-9B7D-9C20CD924DA1}" destId="{9DB6BCED-2108-427E-A0FC-3409DD5C3B6D}" srcOrd="1" destOrd="0" presId="urn:microsoft.com/office/officeart/2005/8/layout/bProcess4"/>
    <dgm:cxn modelId="{3C4CE74A-3BD5-40F6-9392-CBC9B86D5530}" type="presParOf" srcId="{D7E29A74-BA71-4B4C-BA84-260B58696DC2}" destId="{7F6CB9EF-5E6D-4B9B-8B42-29067B258ADE}" srcOrd="17" destOrd="0" presId="urn:microsoft.com/office/officeart/2005/8/layout/bProcess4"/>
    <dgm:cxn modelId="{A2FBFDD7-516D-44AE-A521-26FC97C7A3DE}" type="presParOf" srcId="{D7E29A74-BA71-4B4C-BA84-260B58696DC2}" destId="{7E041FD5-667E-4AA5-94D9-6CCF3D114E1B}" srcOrd="18" destOrd="0" presId="urn:microsoft.com/office/officeart/2005/8/layout/bProcess4"/>
    <dgm:cxn modelId="{E073B964-8480-4AFF-8E5E-75159872BB30}" type="presParOf" srcId="{7E041FD5-667E-4AA5-94D9-6CCF3D114E1B}" destId="{9B2C365B-6894-43C3-965E-8ECA069453B5}" srcOrd="0" destOrd="0" presId="urn:microsoft.com/office/officeart/2005/8/layout/bProcess4"/>
    <dgm:cxn modelId="{E9B3ECBE-D314-4930-A214-3188D5A79EE4}" type="presParOf" srcId="{7E041FD5-667E-4AA5-94D9-6CCF3D114E1B}" destId="{C7B06EC7-4209-49FE-A91B-512A70BE8463}" srcOrd="1" destOrd="0" presId="urn:microsoft.com/office/officeart/2005/8/layout/bProcess4"/>
    <dgm:cxn modelId="{B1D95C38-8063-413E-BD59-141E557CB250}" type="presParOf" srcId="{D7E29A74-BA71-4B4C-BA84-260B58696DC2}" destId="{B8A849DF-6E35-4982-A97C-0E512C4E7C82}" srcOrd="19" destOrd="0" presId="urn:microsoft.com/office/officeart/2005/8/layout/bProcess4"/>
    <dgm:cxn modelId="{9DB42192-7072-4AE9-977E-6D57739BA6B3}" type="presParOf" srcId="{D7E29A74-BA71-4B4C-BA84-260B58696DC2}" destId="{D3C75C41-CF37-4729-8BAE-132DCD95E966}" srcOrd="20" destOrd="0" presId="urn:microsoft.com/office/officeart/2005/8/layout/bProcess4"/>
    <dgm:cxn modelId="{C4EE236C-AE48-4FA7-B3F9-B9E77F81C784}" type="presParOf" srcId="{D3C75C41-CF37-4729-8BAE-132DCD95E966}" destId="{507CC13E-3DCF-47B0-BEBF-D1ACC59AB67C}" srcOrd="0" destOrd="0" presId="urn:microsoft.com/office/officeart/2005/8/layout/bProcess4"/>
    <dgm:cxn modelId="{4B10BA14-D6C3-473B-B186-885E409CFE47}" type="presParOf" srcId="{D3C75C41-CF37-4729-8BAE-132DCD95E966}" destId="{4E5DC7FE-8C86-40DC-95CE-5F2A7D2E59C5}" srcOrd="1" destOrd="0" presId="urn:microsoft.com/office/officeart/2005/8/layout/bProcess4"/>
    <dgm:cxn modelId="{AA49F78D-6214-4068-BA72-5E4343ED81D6}" type="presParOf" srcId="{D7E29A74-BA71-4B4C-BA84-260B58696DC2}" destId="{01B6AF2D-219B-4F51-BEC9-41A2F85A4071}" srcOrd="21" destOrd="0" presId="urn:microsoft.com/office/officeart/2005/8/layout/bProcess4"/>
    <dgm:cxn modelId="{3C053D10-C6D0-4610-9EE8-B37E43F651EE}" type="presParOf" srcId="{D7E29A74-BA71-4B4C-BA84-260B58696DC2}" destId="{E1D4C6EA-A545-48F9-8360-1A52DE74F4E0}" srcOrd="22" destOrd="0" presId="urn:microsoft.com/office/officeart/2005/8/layout/bProcess4"/>
    <dgm:cxn modelId="{035047B8-1AA8-4EF4-B7A6-73D51E646132}" type="presParOf" srcId="{E1D4C6EA-A545-48F9-8360-1A52DE74F4E0}" destId="{AC2B7C19-4598-4750-AAC0-09B51F66EE3D}" srcOrd="0" destOrd="0" presId="urn:microsoft.com/office/officeart/2005/8/layout/bProcess4"/>
    <dgm:cxn modelId="{655CC945-0F2B-47AA-98C5-76C268819DA6}" type="presParOf" srcId="{E1D4C6EA-A545-48F9-8360-1A52DE74F4E0}" destId="{9E4E7CDD-C583-4708-BC1D-DC8D5A9DCE55}" srcOrd="1" destOrd="0" presId="urn:microsoft.com/office/officeart/2005/8/layout/bProcess4"/>
    <dgm:cxn modelId="{81EED429-B29E-4856-85FB-3BF00320BD1E}" type="presParOf" srcId="{D7E29A74-BA71-4B4C-BA84-260B58696DC2}" destId="{B284388D-2F8C-467A-A0A6-EBAC6A9669BD}" srcOrd="23" destOrd="0" presId="urn:microsoft.com/office/officeart/2005/8/layout/bProcess4"/>
    <dgm:cxn modelId="{745953D1-32FB-4D85-96F2-B8737765BFE5}" type="presParOf" srcId="{D7E29A74-BA71-4B4C-BA84-260B58696DC2}" destId="{52D6CA0B-F6D3-4F5F-81A3-8BD21094571D}" srcOrd="24" destOrd="0" presId="urn:microsoft.com/office/officeart/2005/8/layout/bProcess4"/>
    <dgm:cxn modelId="{C966387A-9DD5-4A26-A4AA-C3D7A001FA81}" type="presParOf" srcId="{52D6CA0B-F6D3-4F5F-81A3-8BD21094571D}" destId="{AC2A73D7-8BDB-411A-B9B9-9E7EEF8F9902}" srcOrd="0" destOrd="0" presId="urn:microsoft.com/office/officeart/2005/8/layout/bProcess4"/>
    <dgm:cxn modelId="{D5FA7B9A-5EFA-4E5F-927D-1D496892BB46}" type="presParOf" srcId="{52D6CA0B-F6D3-4F5F-81A3-8BD21094571D}" destId="{E64A4011-9C62-4467-A8B4-5D4874859A15}" srcOrd="1" destOrd="0" presId="urn:microsoft.com/office/officeart/2005/8/layout/bProcess4"/>
    <dgm:cxn modelId="{1BB5A85F-6177-4EC5-8FA4-08543F90ACEA}" type="presParOf" srcId="{D7E29A74-BA71-4B4C-BA84-260B58696DC2}" destId="{F5A70873-2BFA-4CA8-91CD-BBFD1B846CB9}" srcOrd="25" destOrd="0" presId="urn:microsoft.com/office/officeart/2005/8/layout/bProcess4"/>
    <dgm:cxn modelId="{F7CDC201-3F3C-42BE-8843-539CFA897F74}" type="presParOf" srcId="{D7E29A74-BA71-4B4C-BA84-260B58696DC2}" destId="{FF2DD5C2-0AE3-4612-8EBC-DE34F520394D}" srcOrd="26" destOrd="0" presId="urn:microsoft.com/office/officeart/2005/8/layout/bProcess4"/>
    <dgm:cxn modelId="{5A9B89BC-10AC-4DFF-B4A5-9718D52C09EE}" type="presParOf" srcId="{FF2DD5C2-0AE3-4612-8EBC-DE34F520394D}" destId="{FDCA4673-0E1E-4D07-A011-2E9581EBE347}" srcOrd="0" destOrd="0" presId="urn:microsoft.com/office/officeart/2005/8/layout/bProcess4"/>
    <dgm:cxn modelId="{41994FD3-3F6F-41BF-8B02-881A48A6D6E5}" type="presParOf" srcId="{FF2DD5C2-0AE3-4612-8EBC-DE34F520394D}" destId="{58B150EF-C74C-40FB-A2EC-4BBA2DA9D019}" srcOrd="1" destOrd="0" presId="urn:microsoft.com/office/officeart/2005/8/layout/bProcess4"/>
    <dgm:cxn modelId="{8BBAB7BF-6A1A-4B08-BF2A-4FF4FE624815}" type="presParOf" srcId="{D7E29A74-BA71-4B4C-BA84-260B58696DC2}" destId="{B84F6D5F-6E5F-4CFD-91A1-6C0F46FE93D0}" srcOrd="27" destOrd="0" presId="urn:microsoft.com/office/officeart/2005/8/layout/bProcess4"/>
    <dgm:cxn modelId="{D7FF7903-7370-4E39-970E-AE96341C50B9}" type="presParOf" srcId="{D7E29A74-BA71-4B4C-BA84-260B58696DC2}" destId="{200EAF0E-9EBD-440A-953F-D41A1F4BB6CD}" srcOrd="28" destOrd="0" presId="urn:microsoft.com/office/officeart/2005/8/layout/bProcess4"/>
    <dgm:cxn modelId="{A8B6BC45-1C09-4368-AC89-AEBC2F6D5BE3}" type="presParOf" srcId="{200EAF0E-9EBD-440A-953F-D41A1F4BB6CD}" destId="{F72662B5-BE0A-4305-80E9-BF98D6034F82}" srcOrd="0" destOrd="0" presId="urn:microsoft.com/office/officeart/2005/8/layout/bProcess4"/>
    <dgm:cxn modelId="{3654D89E-45D6-4110-B924-2726B4C3FBD7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66FAA-0D31-4BF9-801E-1A67DD22AC1A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A1A95F-30AF-48C1-9B43-17627DAF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География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679FA23-7147-4D64-AA66-D3DBD14B6B17}" type="par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67CC57A-F92B-4A9A-A215-54B08BF9823C}" type="sibTrans" cxnId="{5C97D08B-F558-4CF4-8126-3DD75B38AD9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CC8D8C-01D1-4E74-8070-EB3C2EF5A7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Обоснование социальной значимости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532132C1-8733-4643-AED0-6392110C89D4}" type="par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ECE88A5D-9118-4D17-B493-FF3F8737B6E5}" type="sibTrans" cxnId="{076EC014-A9FF-4B81-8F25-EF9F448126C7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A4C6649-9189-4C59-8A0D-372B3E4897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Целевые группы проекта</a:t>
          </a:r>
          <a:b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</a:b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4015CED-20F8-4BAE-9232-042B8C036B17}" type="par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715A84FE-67B3-46F9-B86C-D17FBEDF0C98}" type="sibTrans" cxnId="{5D2AAE2A-ED49-43D0-A325-F68104F5A21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76655BF-7A38-47CA-8345-782174CC36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Задачи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D1F4328-89DC-448D-BEA0-AACCBBA2B902}" type="par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0F78E9C2-1C35-442D-8464-A2C1D3465A7E}" type="sibTrans" cxnId="{E785D216-4382-4E8B-BF35-EDC21FEDDB4B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4E0A2A8-FFE2-45E0-B581-DD06089744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Партнеры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E96DB23-9BE9-4033-ABED-6B3BD0263CCC}" type="par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64155C-CCAA-4217-BC52-249EAF37A64E}" type="sibTrans" cxnId="{744CC3B8-C1FA-4010-B1E9-5AD375F7805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D4B4DAE-3A20-47DB-8949-EB1CECE468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Gungsuh" pitchFamily="18" charset="-127"/>
            </a:rPr>
            <a:t>Информационное сопровождение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+mn-lt"/>
            <a:ea typeface="Gungsuh" pitchFamily="18" charset="-127"/>
          </a:endParaRPr>
        </a:p>
      </dgm:t>
    </dgm:pt>
    <dgm:pt modelId="{DD6539AC-396B-4EF2-BD37-D81B9D986CF5}" type="par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E86C077-6458-47E9-9A9A-E9831A00194B}" type="sibTrans" cxnId="{B75CD897-272B-42B2-8688-748076BC224C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CE3E433-F4E7-4B43-B6BC-C35834C01D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Количественные результаты</a:t>
          </a:r>
          <a:endParaRPr lang="ru-RU" sz="17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BAF1A8E-9A0F-4443-B542-DF3F26847A7C}" type="par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5ACA262-5F08-493F-9D88-484100521986}" type="sibTrans" cxnId="{3D8B395E-3B0D-48A8-A29D-403690BDA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9D81985-FC3C-4F62-96CD-2F63B7CCC9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Качественные результаты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66156A0-A7D6-47C7-AE56-8EE42926F06B}" type="par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C40843D4-43B7-44D7-84B8-8ACC0771D54D}" type="sibTrans" cxnId="{6E52AAEC-3EBF-4E78-A2A0-0DD3F6FC81B4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4F393501-678C-40A4-8B8E-448C607B29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Дальнейшее развитие проекта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E185441C-8E3E-46B1-9FB6-C0C1BDBB1B42}" type="par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84642BE5-58A9-45C7-86E2-9D04845707F3}" type="sibTrans" cxnId="{058634D8-3A98-48C5-B1B0-96EFC8B7CC6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F3091D11-45BF-4B65-B6E8-CABC4D9264E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Источники ресурсного обеспечения в дальнейшем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A34E2F76-71B6-4B25-B893-20D200D6E53F}" type="par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8CBFEA7-F79B-42D9-B740-290795D07918}" type="sibTrans" cxnId="{F56F6CA6-FFA9-4AC5-91E3-70D7D5F2D0A2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D46C493-8ADB-4835-BECB-668B14B0227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 руководителе, команде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376996FA-A458-4014-8974-059210A3A208}" type="par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35B486F7-1D6D-4CAA-A166-677DBD0409A2}" type="sibTrans" cxnId="{0D1E5A9F-2241-487D-8399-DD5C59E67826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EAD9191-0E88-4AAC-AF25-0F1174701B74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Календарный план</a:t>
          </a:r>
          <a:endParaRPr lang="ru-RU" sz="16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8899D723-D9C1-4B6E-B8A1-1A4EEF3471FA}" type="par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8E3C7AE-3E4B-4816-B6B7-11523037330E}" type="sibTrans" cxnId="{D8167BAF-DE4B-4A1F-902A-4EDEADB17BB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DEE09001-7904-464D-BA93-E525F10CA1D5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Бюджет</a:t>
          </a:r>
          <a:endParaRPr lang="ru-RU" sz="1800" b="1" u="sng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20991D8A-DE8F-4854-ADB0-5A037AD104A0}" type="par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FCD11AB-7182-4606-B75A-D0B0BB308683}" type="sibTrans" cxnId="{0A4686B1-AB40-4001-8C4D-00D3EE9D6253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6AF8E2F-DC63-4421-A5E6-A12632E18E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+mn-lt"/>
              <a:ea typeface="Gungsuh" pitchFamily="18" charset="-127"/>
            </a:rPr>
            <a:t>Цели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6BB0D662-0C74-4A3A-A25D-3647306E17DC}" type="par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2217AA61-6112-49DE-8397-A9EB729EB8F7}" type="sibTrans" cxnId="{0C6CD80D-CBEC-47B2-BBB9-697A3D9DBB70}">
      <dgm:prSet/>
      <dgm:spPr/>
      <dgm:t>
        <a:bodyPr/>
        <a:lstStyle/>
        <a:p>
          <a:endParaRPr lang="ru-RU" sz="2000" b="1">
            <a:solidFill>
              <a:schemeClr val="tx2">
                <a:lumMod val="50000"/>
              </a:schemeClr>
            </a:solidFill>
            <a:latin typeface="+mn-lt"/>
            <a:ea typeface="Gungsuh" pitchFamily="18" charset="-127"/>
          </a:endParaRPr>
        </a:p>
      </dgm:t>
    </dgm:pt>
    <dgm:pt modelId="{5B2155C8-303A-49F9-95C4-E29AB24BD7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ea typeface="Gungsuh" pitchFamily="18" charset="-127"/>
            </a:rPr>
            <a:t>Информация об  организации</a:t>
          </a:r>
          <a:endParaRPr lang="ru-RU" sz="1600" b="1" dirty="0">
            <a:solidFill>
              <a:srgbClr val="FF0000"/>
            </a:solidFill>
            <a:latin typeface="+mn-lt"/>
            <a:ea typeface="Gungsuh" pitchFamily="18" charset="-127"/>
          </a:endParaRPr>
        </a:p>
      </dgm:t>
    </dgm:pt>
    <dgm:pt modelId="{09D6F814-7E5F-4B19-BB22-BA1041994986}" type="par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FFA41B8-8D47-45D1-AAA8-BAE167E6FB49}" type="sibTrans" cxnId="{4010E866-F08C-41F9-9D35-007AF54B12A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7E29A74-BA71-4B4C-BA84-260B58696DC2}" type="pres">
      <dgm:prSet presAssocID="{C0666FAA-0D31-4BF9-801E-1A67DD22AC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C0EB-8709-4313-B27D-4B84CC0170A5}" type="pres">
      <dgm:prSet presAssocID="{C9A1A95F-30AF-48C1-9B43-17627DAF3749}" presName="compNode" presStyleCnt="0"/>
      <dgm:spPr/>
    </dgm:pt>
    <dgm:pt modelId="{C2503DB1-DEED-4768-80E4-F05441F200D5}" type="pres">
      <dgm:prSet presAssocID="{C9A1A95F-30AF-48C1-9B43-17627DAF3749}" presName="dummyConnPt" presStyleCnt="0"/>
      <dgm:spPr/>
    </dgm:pt>
    <dgm:pt modelId="{2B700F14-0FAB-45FB-8BB6-447655FAF83C}" type="pres">
      <dgm:prSet presAssocID="{C9A1A95F-30AF-48C1-9B43-17627DAF3749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FC9-7EB3-4861-82C4-B0AB69F8C928}" type="pres">
      <dgm:prSet presAssocID="{467CC57A-F92B-4A9A-A215-54B08BF9823C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242E827-AF01-4356-87BD-62753440561C}" type="pres">
      <dgm:prSet presAssocID="{47CC8D8C-01D1-4E74-8070-EB3C2EF5A789}" presName="compNode" presStyleCnt="0"/>
      <dgm:spPr/>
    </dgm:pt>
    <dgm:pt modelId="{8181B475-6FDB-4276-B5AE-E9DC30F4EDDE}" type="pres">
      <dgm:prSet presAssocID="{47CC8D8C-01D1-4E74-8070-EB3C2EF5A789}" presName="dummyConnPt" presStyleCnt="0"/>
      <dgm:spPr/>
    </dgm:pt>
    <dgm:pt modelId="{E6544791-B5AE-4DBF-BA3A-2E6B243044B9}" type="pres">
      <dgm:prSet presAssocID="{47CC8D8C-01D1-4E74-8070-EB3C2EF5A789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C91-08B8-4C6B-9295-20768AA7D866}" type="pres">
      <dgm:prSet presAssocID="{ECE88A5D-9118-4D17-B493-FF3F8737B6E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3BAB4034-D079-4A5F-8D3C-ECACAB25D21C}" type="pres">
      <dgm:prSet presAssocID="{CA4C6649-9189-4C59-8A0D-372B3E489769}" presName="compNode" presStyleCnt="0"/>
      <dgm:spPr/>
    </dgm:pt>
    <dgm:pt modelId="{3C1B359A-FC76-4730-A1B0-E53E11B2072D}" type="pres">
      <dgm:prSet presAssocID="{CA4C6649-9189-4C59-8A0D-372B3E489769}" presName="dummyConnPt" presStyleCnt="0"/>
      <dgm:spPr/>
    </dgm:pt>
    <dgm:pt modelId="{58A0FA0A-782D-478E-9F6E-C43791D05DF3}" type="pres">
      <dgm:prSet presAssocID="{CA4C6649-9189-4C59-8A0D-372B3E48976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8986-422D-4C2E-BD8C-9289C07FC596}" type="pres">
      <dgm:prSet presAssocID="{715A84FE-67B3-46F9-B86C-D17FBEDF0C98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F230DD1-16D4-48A8-94DB-EEA8367F5FD9}" type="pres">
      <dgm:prSet presAssocID="{56AF8E2F-DC63-4421-A5E6-A12632E18EF8}" presName="compNode" presStyleCnt="0"/>
      <dgm:spPr/>
    </dgm:pt>
    <dgm:pt modelId="{9AD58D17-A360-4B15-B45C-EEEC0B8F0588}" type="pres">
      <dgm:prSet presAssocID="{56AF8E2F-DC63-4421-A5E6-A12632E18EF8}" presName="dummyConnPt" presStyleCnt="0"/>
      <dgm:spPr/>
    </dgm:pt>
    <dgm:pt modelId="{B6348BD4-23D2-4EC8-ACDC-8F42E56A8AA7}" type="pres">
      <dgm:prSet presAssocID="{56AF8E2F-DC63-4421-A5E6-A12632E18EF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CAE-493D-4017-AC93-30F2D0E590AA}" type="pres">
      <dgm:prSet presAssocID="{2217AA61-6112-49DE-8397-A9EB729EB8F7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7315CFD9-DD3D-430B-A528-93BC7016E445}" type="pres">
      <dgm:prSet presAssocID="{476655BF-7A38-47CA-8345-782174CC3640}" presName="compNode" presStyleCnt="0"/>
      <dgm:spPr/>
    </dgm:pt>
    <dgm:pt modelId="{538D1DDF-1CEB-4D59-B41C-347CBC2C1D44}" type="pres">
      <dgm:prSet presAssocID="{476655BF-7A38-47CA-8345-782174CC3640}" presName="dummyConnPt" presStyleCnt="0"/>
      <dgm:spPr/>
    </dgm:pt>
    <dgm:pt modelId="{91FC5E60-30F5-40B4-B450-06C513D12AC4}" type="pres">
      <dgm:prSet presAssocID="{476655BF-7A38-47CA-8345-782174CC364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577B-E285-4415-8808-39BA14CC315B}" type="pres">
      <dgm:prSet presAssocID="{0F78E9C2-1C35-442D-8464-A2C1D3465A7E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91837988-6E85-4EA5-A63A-476BDDBC19C1}" type="pres">
      <dgm:prSet presAssocID="{F4E0A2A8-FFE2-45E0-B581-DD0608974430}" presName="compNode" presStyleCnt="0"/>
      <dgm:spPr/>
    </dgm:pt>
    <dgm:pt modelId="{7F808B77-4CAD-452C-90E5-5D105BE561B7}" type="pres">
      <dgm:prSet presAssocID="{F4E0A2A8-FFE2-45E0-B581-DD0608974430}" presName="dummyConnPt" presStyleCnt="0"/>
      <dgm:spPr/>
    </dgm:pt>
    <dgm:pt modelId="{B7CF868A-046B-4C63-BBEE-B570F85349C3}" type="pres">
      <dgm:prSet presAssocID="{F4E0A2A8-FFE2-45E0-B581-DD060897443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9B51D-062E-4005-AB2A-7F10F2A05D94}" type="pres">
      <dgm:prSet presAssocID="{5B64155C-CCAA-4217-BC52-249EAF37A64E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202EBE35-5B0C-43FB-A909-5FB75D5FEB40}" type="pres">
      <dgm:prSet presAssocID="{AD4B4DAE-3A20-47DB-8949-EB1CECE46810}" presName="compNode" presStyleCnt="0"/>
      <dgm:spPr/>
    </dgm:pt>
    <dgm:pt modelId="{820D8D24-7410-4FA0-8F33-16F3367596DA}" type="pres">
      <dgm:prSet presAssocID="{AD4B4DAE-3A20-47DB-8949-EB1CECE46810}" presName="dummyConnPt" presStyleCnt="0"/>
      <dgm:spPr/>
    </dgm:pt>
    <dgm:pt modelId="{6C74D350-F5BC-4CE3-A584-BCCD5DCDC960}" type="pres">
      <dgm:prSet presAssocID="{AD4B4DAE-3A20-47DB-8949-EB1CECE4681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207-B6CD-4734-8BD8-282809DF785A}" type="pres">
      <dgm:prSet presAssocID="{8E86C077-6458-47E9-9A9A-E9831A00194B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D182D1A3-8D39-4722-B77D-AE30A220BED4}" type="pres">
      <dgm:prSet presAssocID="{DCE3E433-F4E7-4B43-B6BC-C35834C01DCE}" presName="compNode" presStyleCnt="0"/>
      <dgm:spPr/>
    </dgm:pt>
    <dgm:pt modelId="{8B5B3656-FA3B-421D-9671-2237EB225047}" type="pres">
      <dgm:prSet presAssocID="{DCE3E433-F4E7-4B43-B6BC-C35834C01DCE}" presName="dummyConnPt" presStyleCnt="0"/>
      <dgm:spPr/>
    </dgm:pt>
    <dgm:pt modelId="{8BAF4C3E-68BC-47AA-897E-A52A4CE09872}" type="pres">
      <dgm:prSet presAssocID="{DCE3E433-F4E7-4B43-B6BC-C35834C01DC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186-80C3-4D7D-85D0-90EFF2AF8601}" type="pres">
      <dgm:prSet presAssocID="{D5ACA262-5F08-493F-9D88-484100521986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177486BF-9417-4578-9B7D-9C20CD924DA1}" type="pres">
      <dgm:prSet presAssocID="{C9D81985-FC3C-4F62-96CD-2F63B7CCC9B6}" presName="compNode" presStyleCnt="0"/>
      <dgm:spPr/>
    </dgm:pt>
    <dgm:pt modelId="{E2AE2822-A3D0-4BC2-9370-969002D8D132}" type="pres">
      <dgm:prSet presAssocID="{C9D81985-FC3C-4F62-96CD-2F63B7CCC9B6}" presName="dummyConnPt" presStyleCnt="0"/>
      <dgm:spPr/>
    </dgm:pt>
    <dgm:pt modelId="{9DB6BCED-2108-427E-A0FC-3409DD5C3B6D}" type="pres">
      <dgm:prSet presAssocID="{C9D81985-FC3C-4F62-96CD-2F63B7CCC9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B9EF-5E6D-4B9B-8B42-29067B258ADE}" type="pres">
      <dgm:prSet presAssocID="{C40843D4-43B7-44D7-84B8-8ACC0771D54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7E041FD5-667E-4AA5-94D9-6CCF3D114E1B}" type="pres">
      <dgm:prSet presAssocID="{4F393501-678C-40A4-8B8E-448C607B29CB}" presName="compNode" presStyleCnt="0"/>
      <dgm:spPr/>
    </dgm:pt>
    <dgm:pt modelId="{9B2C365B-6894-43C3-965E-8ECA069453B5}" type="pres">
      <dgm:prSet presAssocID="{4F393501-678C-40A4-8B8E-448C607B29CB}" presName="dummyConnPt" presStyleCnt="0"/>
      <dgm:spPr/>
    </dgm:pt>
    <dgm:pt modelId="{C7B06EC7-4209-49FE-A91B-512A70BE8463}" type="pres">
      <dgm:prSet presAssocID="{4F393501-678C-40A4-8B8E-448C607B29C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49DF-6E35-4982-A97C-0E512C4E7C82}" type="pres">
      <dgm:prSet presAssocID="{84642BE5-58A9-45C7-86E2-9D04845707F3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D3C75C41-CF37-4729-8BAE-132DCD95E966}" type="pres">
      <dgm:prSet presAssocID="{F3091D11-45BF-4B65-B6E8-CABC4D9264EB}" presName="compNode" presStyleCnt="0"/>
      <dgm:spPr/>
    </dgm:pt>
    <dgm:pt modelId="{507CC13E-3DCF-47B0-BEBF-D1ACC59AB67C}" type="pres">
      <dgm:prSet presAssocID="{F3091D11-45BF-4B65-B6E8-CABC4D9264EB}" presName="dummyConnPt" presStyleCnt="0"/>
      <dgm:spPr/>
    </dgm:pt>
    <dgm:pt modelId="{4E5DC7FE-8C86-40DC-95CE-5F2A7D2E59C5}" type="pres">
      <dgm:prSet presAssocID="{F3091D11-45BF-4B65-B6E8-CABC4D9264E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AF2D-219B-4F51-BEC9-41A2F85A4071}" type="pres">
      <dgm:prSet presAssocID="{D8CBFEA7-F79B-42D9-B740-290795D07918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E1D4C6EA-A545-48F9-8360-1A52DE74F4E0}" type="pres">
      <dgm:prSet presAssocID="{2D46C493-8ADB-4835-BECB-668B14B02273}" presName="compNode" presStyleCnt="0"/>
      <dgm:spPr/>
    </dgm:pt>
    <dgm:pt modelId="{AC2B7C19-4598-4750-AAC0-09B51F66EE3D}" type="pres">
      <dgm:prSet presAssocID="{2D46C493-8ADB-4835-BECB-668B14B02273}" presName="dummyConnPt" presStyleCnt="0"/>
      <dgm:spPr/>
    </dgm:pt>
    <dgm:pt modelId="{9E4E7CDD-C583-4708-BC1D-DC8D5A9DCE55}" type="pres">
      <dgm:prSet presAssocID="{2D46C493-8ADB-4835-BECB-668B14B0227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4388D-2F8C-467A-A0A6-EBAC6A9669BD}" type="pres">
      <dgm:prSet presAssocID="{35B486F7-1D6D-4CAA-A166-677DBD0409A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52D6CA0B-F6D3-4F5F-81A3-8BD21094571D}" type="pres">
      <dgm:prSet presAssocID="{5B2155C8-303A-49F9-95C4-E29AB24BD7CE}" presName="compNode" presStyleCnt="0"/>
      <dgm:spPr/>
    </dgm:pt>
    <dgm:pt modelId="{AC2A73D7-8BDB-411A-B9B9-9E7EEF8F9902}" type="pres">
      <dgm:prSet presAssocID="{5B2155C8-303A-49F9-95C4-E29AB24BD7CE}" presName="dummyConnPt" presStyleCnt="0"/>
      <dgm:spPr/>
    </dgm:pt>
    <dgm:pt modelId="{E64A4011-9C62-4467-A8B4-5D4874859A15}" type="pres">
      <dgm:prSet presAssocID="{5B2155C8-303A-49F9-95C4-E29AB24BD7C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70873-2BFA-4CA8-91CD-BBFD1B846CB9}" type="pres">
      <dgm:prSet presAssocID="{0FFA41B8-8D47-45D1-AAA8-BAE167E6FB4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FF2DD5C2-0AE3-4612-8EBC-DE34F520394D}" type="pres">
      <dgm:prSet presAssocID="{2EAD9191-0E88-4AAC-AF25-0F1174701B74}" presName="compNode" presStyleCnt="0"/>
      <dgm:spPr/>
    </dgm:pt>
    <dgm:pt modelId="{FDCA4673-0E1E-4D07-A011-2E9581EBE347}" type="pres">
      <dgm:prSet presAssocID="{2EAD9191-0E88-4AAC-AF25-0F1174701B74}" presName="dummyConnPt" presStyleCnt="0"/>
      <dgm:spPr/>
    </dgm:pt>
    <dgm:pt modelId="{58B150EF-C74C-40FB-A2EC-4BBA2DA9D019}" type="pres">
      <dgm:prSet presAssocID="{2EAD9191-0E88-4AAC-AF25-0F1174701B7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6D5F-6E5F-4CFD-91A1-6C0F46FE93D0}" type="pres">
      <dgm:prSet presAssocID="{68E3C7AE-3E4B-4816-B6B7-11523037330E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00EAF0E-9EBD-440A-953F-D41A1F4BB6CD}" type="pres">
      <dgm:prSet presAssocID="{DEE09001-7904-464D-BA93-E525F10CA1D5}" presName="compNode" presStyleCnt="0"/>
      <dgm:spPr/>
    </dgm:pt>
    <dgm:pt modelId="{F72662B5-BE0A-4305-80E9-BF98D6034F82}" type="pres">
      <dgm:prSet presAssocID="{DEE09001-7904-464D-BA93-E525F10CA1D5}" presName="dummyConnPt" presStyleCnt="0"/>
      <dgm:spPr/>
    </dgm:pt>
    <dgm:pt modelId="{B3C4D2F7-58BC-4A8A-B8B5-61E2E4B9A2A9}" type="pres">
      <dgm:prSet presAssocID="{DEE09001-7904-464D-BA93-E525F10CA1D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F6CA6-FFA9-4AC5-91E3-70D7D5F2D0A2}" srcId="{C0666FAA-0D31-4BF9-801E-1A67DD22AC1A}" destId="{F3091D11-45BF-4B65-B6E8-CABC4D9264EB}" srcOrd="10" destOrd="0" parTransId="{A34E2F76-71B6-4B25-B893-20D200D6E53F}" sibTransId="{D8CBFEA7-F79B-42D9-B740-290795D07918}"/>
    <dgm:cxn modelId="{D8167BAF-DE4B-4A1F-902A-4EDEADB17BB3}" srcId="{C0666FAA-0D31-4BF9-801E-1A67DD22AC1A}" destId="{2EAD9191-0E88-4AAC-AF25-0F1174701B74}" srcOrd="13" destOrd="0" parTransId="{8899D723-D9C1-4B6E-B8A1-1A4EEF3471FA}" sibTransId="{68E3C7AE-3E4B-4816-B6B7-11523037330E}"/>
    <dgm:cxn modelId="{0A4686B1-AB40-4001-8C4D-00D3EE9D6253}" srcId="{C0666FAA-0D31-4BF9-801E-1A67DD22AC1A}" destId="{DEE09001-7904-464D-BA93-E525F10CA1D5}" srcOrd="14" destOrd="0" parTransId="{20991D8A-DE8F-4854-ADB0-5A037AD104A0}" sibTransId="{6FCD11AB-7182-4606-B75A-D0B0BB308683}"/>
    <dgm:cxn modelId="{037446C8-E118-4E17-875C-8AAB1A007A15}" type="presOf" srcId="{715A84FE-67B3-46F9-B86C-D17FBEDF0C98}" destId="{0D5F8986-422D-4C2E-BD8C-9289C07FC596}" srcOrd="0" destOrd="0" presId="urn:microsoft.com/office/officeart/2005/8/layout/bProcess4"/>
    <dgm:cxn modelId="{C91B3E72-396E-4670-B6C4-8726ED4507CE}" type="presOf" srcId="{C9A1A95F-30AF-48C1-9B43-17627DAF3749}" destId="{2B700F14-0FAB-45FB-8BB6-447655FAF83C}" srcOrd="0" destOrd="0" presId="urn:microsoft.com/office/officeart/2005/8/layout/bProcess4"/>
    <dgm:cxn modelId="{B75CD897-272B-42B2-8688-748076BC224C}" srcId="{C0666FAA-0D31-4BF9-801E-1A67DD22AC1A}" destId="{AD4B4DAE-3A20-47DB-8949-EB1CECE46810}" srcOrd="6" destOrd="0" parTransId="{DD6539AC-396B-4EF2-BD37-D81B9D986CF5}" sibTransId="{8E86C077-6458-47E9-9A9A-E9831A00194B}"/>
    <dgm:cxn modelId="{DF34C2FE-E934-4754-A970-4E4E40389751}" type="presOf" srcId="{C9D81985-FC3C-4F62-96CD-2F63B7CCC9B6}" destId="{9DB6BCED-2108-427E-A0FC-3409DD5C3B6D}" srcOrd="0" destOrd="0" presId="urn:microsoft.com/office/officeart/2005/8/layout/bProcess4"/>
    <dgm:cxn modelId="{E340D648-85F2-4655-A811-6CC30594A788}" type="presOf" srcId="{DEE09001-7904-464D-BA93-E525F10CA1D5}" destId="{B3C4D2F7-58BC-4A8A-B8B5-61E2E4B9A2A9}" srcOrd="0" destOrd="0" presId="urn:microsoft.com/office/officeart/2005/8/layout/bProcess4"/>
    <dgm:cxn modelId="{D7DCA768-B724-4225-AF00-F1C79E1E0FFE}" type="presOf" srcId="{5B2155C8-303A-49F9-95C4-E29AB24BD7CE}" destId="{E64A4011-9C62-4467-A8B4-5D4874859A15}" srcOrd="0" destOrd="0" presId="urn:microsoft.com/office/officeart/2005/8/layout/bProcess4"/>
    <dgm:cxn modelId="{093F446E-E894-433D-8583-6DCA376D5A2E}" type="presOf" srcId="{0FFA41B8-8D47-45D1-AAA8-BAE167E6FB49}" destId="{F5A70873-2BFA-4CA8-91CD-BBFD1B846CB9}" srcOrd="0" destOrd="0" presId="urn:microsoft.com/office/officeart/2005/8/layout/bProcess4"/>
    <dgm:cxn modelId="{81DC90CB-3717-4236-8B9C-ACB89A3A7F2D}" type="presOf" srcId="{467CC57A-F92B-4A9A-A215-54B08BF9823C}" destId="{7A8D6FC9-7EB3-4861-82C4-B0AB69F8C928}" srcOrd="0" destOrd="0" presId="urn:microsoft.com/office/officeart/2005/8/layout/bProcess4"/>
    <dgm:cxn modelId="{350BE3BC-7908-49A6-98FC-0B1E551F941A}" type="presOf" srcId="{F3091D11-45BF-4B65-B6E8-CABC4D9264EB}" destId="{4E5DC7FE-8C86-40DC-95CE-5F2A7D2E59C5}" srcOrd="0" destOrd="0" presId="urn:microsoft.com/office/officeart/2005/8/layout/bProcess4"/>
    <dgm:cxn modelId="{3D8B395E-3B0D-48A8-A29D-403690BDA1B4}" srcId="{C0666FAA-0D31-4BF9-801E-1A67DD22AC1A}" destId="{DCE3E433-F4E7-4B43-B6BC-C35834C01DCE}" srcOrd="7" destOrd="0" parTransId="{8BAF1A8E-9A0F-4443-B542-DF3F26847A7C}" sibTransId="{D5ACA262-5F08-493F-9D88-484100521986}"/>
    <dgm:cxn modelId="{EE244C0D-B4B7-4A7A-AC19-F6B7D4730E99}" type="presOf" srcId="{F4E0A2A8-FFE2-45E0-B581-DD0608974430}" destId="{B7CF868A-046B-4C63-BBEE-B570F85349C3}" srcOrd="0" destOrd="0" presId="urn:microsoft.com/office/officeart/2005/8/layout/bProcess4"/>
    <dgm:cxn modelId="{172C2685-98B3-471E-878B-4BE07ADE5995}" type="presOf" srcId="{84642BE5-58A9-45C7-86E2-9D04845707F3}" destId="{B8A849DF-6E35-4982-A97C-0E512C4E7C82}" srcOrd="0" destOrd="0" presId="urn:microsoft.com/office/officeart/2005/8/layout/bProcess4"/>
    <dgm:cxn modelId="{5D2AAE2A-ED49-43D0-A325-F68104F5A216}" srcId="{C0666FAA-0D31-4BF9-801E-1A67DD22AC1A}" destId="{CA4C6649-9189-4C59-8A0D-372B3E489769}" srcOrd="2" destOrd="0" parTransId="{04015CED-20F8-4BAE-9232-042B8C036B17}" sibTransId="{715A84FE-67B3-46F9-B86C-D17FBEDF0C98}"/>
    <dgm:cxn modelId="{C18D2303-27DB-42CC-BECF-C47F3D55AACE}" type="presOf" srcId="{47CC8D8C-01D1-4E74-8070-EB3C2EF5A789}" destId="{E6544791-B5AE-4DBF-BA3A-2E6B243044B9}" srcOrd="0" destOrd="0" presId="urn:microsoft.com/office/officeart/2005/8/layout/bProcess4"/>
    <dgm:cxn modelId="{776C96C5-6A7A-4217-89BA-A6C14B771AAC}" type="presOf" srcId="{AD4B4DAE-3A20-47DB-8949-EB1CECE46810}" destId="{6C74D350-F5BC-4CE3-A584-BCCD5DCDC960}" srcOrd="0" destOrd="0" presId="urn:microsoft.com/office/officeart/2005/8/layout/bProcess4"/>
    <dgm:cxn modelId="{36C593BC-CDF8-4FE3-9D8C-A2A7B782F350}" type="presOf" srcId="{C0666FAA-0D31-4BF9-801E-1A67DD22AC1A}" destId="{D7E29A74-BA71-4B4C-BA84-260B58696DC2}" srcOrd="0" destOrd="0" presId="urn:microsoft.com/office/officeart/2005/8/layout/bProcess4"/>
    <dgm:cxn modelId="{5C97D08B-F558-4CF4-8126-3DD75B38AD93}" srcId="{C0666FAA-0D31-4BF9-801E-1A67DD22AC1A}" destId="{C9A1A95F-30AF-48C1-9B43-17627DAF3749}" srcOrd="0" destOrd="0" parTransId="{0679FA23-7147-4D64-AA66-D3DBD14B6B17}" sibTransId="{467CC57A-F92B-4A9A-A215-54B08BF9823C}"/>
    <dgm:cxn modelId="{0D1E5A9F-2241-487D-8399-DD5C59E67826}" srcId="{C0666FAA-0D31-4BF9-801E-1A67DD22AC1A}" destId="{2D46C493-8ADB-4835-BECB-668B14B02273}" srcOrd="11" destOrd="0" parTransId="{376996FA-A458-4014-8974-059210A3A208}" sibTransId="{35B486F7-1D6D-4CAA-A166-677DBD0409A2}"/>
    <dgm:cxn modelId="{552D1A2D-8A76-4803-BFD4-8559B502DEEB}" type="presOf" srcId="{C40843D4-43B7-44D7-84B8-8ACC0771D54D}" destId="{7F6CB9EF-5E6D-4B9B-8B42-29067B258ADE}" srcOrd="0" destOrd="0" presId="urn:microsoft.com/office/officeart/2005/8/layout/bProcess4"/>
    <dgm:cxn modelId="{5DB151E0-DDDE-482B-B452-AAE4428DF4C1}" type="presOf" srcId="{D8CBFEA7-F79B-42D9-B740-290795D07918}" destId="{01B6AF2D-219B-4F51-BEC9-41A2F85A4071}" srcOrd="0" destOrd="0" presId="urn:microsoft.com/office/officeart/2005/8/layout/bProcess4"/>
    <dgm:cxn modelId="{6E52AAEC-3EBF-4E78-A2A0-0DD3F6FC81B4}" srcId="{C0666FAA-0D31-4BF9-801E-1A67DD22AC1A}" destId="{C9D81985-FC3C-4F62-96CD-2F63B7CCC9B6}" srcOrd="8" destOrd="0" parTransId="{C66156A0-A7D6-47C7-AE56-8EE42926F06B}" sibTransId="{C40843D4-43B7-44D7-84B8-8ACC0771D54D}"/>
    <dgm:cxn modelId="{744CC3B8-C1FA-4010-B1E9-5AD375F78050}" srcId="{C0666FAA-0D31-4BF9-801E-1A67DD22AC1A}" destId="{F4E0A2A8-FFE2-45E0-B581-DD0608974430}" srcOrd="5" destOrd="0" parTransId="{AE96DB23-9BE9-4033-ABED-6B3BD0263CCC}" sibTransId="{5B64155C-CCAA-4217-BC52-249EAF37A64E}"/>
    <dgm:cxn modelId="{25D58345-2575-4A61-ADD9-D3A3B297CD46}" type="presOf" srcId="{8E86C077-6458-47E9-9A9A-E9831A00194B}" destId="{BE0F2207-B6CD-4734-8BD8-282809DF785A}" srcOrd="0" destOrd="0" presId="urn:microsoft.com/office/officeart/2005/8/layout/bProcess4"/>
    <dgm:cxn modelId="{8E9E795E-21D9-4A2E-9221-52029AED735C}" type="presOf" srcId="{4F393501-678C-40A4-8B8E-448C607B29CB}" destId="{C7B06EC7-4209-49FE-A91B-512A70BE8463}" srcOrd="0" destOrd="0" presId="urn:microsoft.com/office/officeart/2005/8/layout/bProcess4"/>
    <dgm:cxn modelId="{32B53F27-B849-4AC3-B3E3-CD863FAB34BF}" type="presOf" srcId="{56AF8E2F-DC63-4421-A5E6-A12632E18EF8}" destId="{B6348BD4-23D2-4EC8-ACDC-8F42E56A8AA7}" srcOrd="0" destOrd="0" presId="urn:microsoft.com/office/officeart/2005/8/layout/bProcess4"/>
    <dgm:cxn modelId="{8D363120-3FAF-4F1B-BBDC-03440864A5FB}" type="presOf" srcId="{ECE88A5D-9118-4D17-B493-FF3F8737B6E5}" destId="{6DF62C91-08B8-4C6B-9295-20768AA7D866}" srcOrd="0" destOrd="0" presId="urn:microsoft.com/office/officeart/2005/8/layout/bProcess4"/>
    <dgm:cxn modelId="{88413F4B-D861-43F9-B031-0FF20B7D5341}" type="presOf" srcId="{DCE3E433-F4E7-4B43-B6BC-C35834C01DCE}" destId="{8BAF4C3E-68BC-47AA-897E-A52A4CE09872}" srcOrd="0" destOrd="0" presId="urn:microsoft.com/office/officeart/2005/8/layout/bProcess4"/>
    <dgm:cxn modelId="{058634D8-3A98-48C5-B1B0-96EFC8B7CC62}" srcId="{C0666FAA-0D31-4BF9-801E-1A67DD22AC1A}" destId="{4F393501-678C-40A4-8B8E-448C607B29CB}" srcOrd="9" destOrd="0" parTransId="{E185441C-8E3E-46B1-9FB6-C0C1BDBB1B42}" sibTransId="{84642BE5-58A9-45C7-86E2-9D04845707F3}"/>
    <dgm:cxn modelId="{2B144B80-FE24-48D4-AEAF-A29D8C3A2472}" type="presOf" srcId="{2EAD9191-0E88-4AAC-AF25-0F1174701B74}" destId="{58B150EF-C74C-40FB-A2EC-4BBA2DA9D019}" srcOrd="0" destOrd="0" presId="urn:microsoft.com/office/officeart/2005/8/layout/bProcess4"/>
    <dgm:cxn modelId="{FF42CE1C-A195-443E-8BBB-9D2D81D1B31C}" type="presOf" srcId="{2D46C493-8ADB-4835-BECB-668B14B02273}" destId="{9E4E7CDD-C583-4708-BC1D-DC8D5A9DCE55}" srcOrd="0" destOrd="0" presId="urn:microsoft.com/office/officeart/2005/8/layout/bProcess4"/>
    <dgm:cxn modelId="{4CECCC51-8697-4AB8-8AC7-EB136CDBFC97}" type="presOf" srcId="{D5ACA262-5F08-493F-9D88-484100521986}" destId="{F64A2186-80C3-4D7D-85D0-90EFF2AF8601}" srcOrd="0" destOrd="0" presId="urn:microsoft.com/office/officeart/2005/8/layout/bProcess4"/>
    <dgm:cxn modelId="{076EC014-A9FF-4B81-8F25-EF9F448126C7}" srcId="{C0666FAA-0D31-4BF9-801E-1A67DD22AC1A}" destId="{47CC8D8C-01D1-4E74-8070-EB3C2EF5A789}" srcOrd="1" destOrd="0" parTransId="{532132C1-8733-4643-AED0-6392110C89D4}" sibTransId="{ECE88A5D-9118-4D17-B493-FF3F8737B6E5}"/>
    <dgm:cxn modelId="{5D289685-91DB-4F20-8FFE-B745E0975FD7}" type="presOf" srcId="{2217AA61-6112-49DE-8397-A9EB729EB8F7}" destId="{C16B0CAE-493D-4017-AC93-30F2D0E590AA}" srcOrd="0" destOrd="0" presId="urn:microsoft.com/office/officeart/2005/8/layout/bProcess4"/>
    <dgm:cxn modelId="{D46F1CA7-26A9-40B6-9627-72812AB23B70}" type="presOf" srcId="{CA4C6649-9189-4C59-8A0D-372B3E489769}" destId="{58A0FA0A-782D-478E-9F6E-C43791D05DF3}" srcOrd="0" destOrd="0" presId="urn:microsoft.com/office/officeart/2005/8/layout/bProcess4"/>
    <dgm:cxn modelId="{0C6CD80D-CBEC-47B2-BBB9-697A3D9DBB70}" srcId="{C0666FAA-0D31-4BF9-801E-1A67DD22AC1A}" destId="{56AF8E2F-DC63-4421-A5E6-A12632E18EF8}" srcOrd="3" destOrd="0" parTransId="{6BB0D662-0C74-4A3A-A25D-3647306E17DC}" sibTransId="{2217AA61-6112-49DE-8397-A9EB729EB8F7}"/>
    <dgm:cxn modelId="{5E3F8233-B292-4F75-BA1C-859276979B13}" type="presOf" srcId="{68E3C7AE-3E4B-4816-B6B7-11523037330E}" destId="{B84F6D5F-6E5F-4CFD-91A1-6C0F46FE93D0}" srcOrd="0" destOrd="0" presId="urn:microsoft.com/office/officeart/2005/8/layout/bProcess4"/>
    <dgm:cxn modelId="{E785D216-4382-4E8B-BF35-EDC21FEDDB4B}" srcId="{C0666FAA-0D31-4BF9-801E-1A67DD22AC1A}" destId="{476655BF-7A38-47CA-8345-782174CC3640}" srcOrd="4" destOrd="0" parTransId="{5D1F4328-89DC-448D-BEA0-AACCBBA2B902}" sibTransId="{0F78E9C2-1C35-442D-8464-A2C1D3465A7E}"/>
    <dgm:cxn modelId="{20297BC3-9F98-4944-B425-EA0F57F09140}" type="presOf" srcId="{35B486F7-1D6D-4CAA-A166-677DBD0409A2}" destId="{B284388D-2F8C-467A-A0A6-EBAC6A9669BD}" srcOrd="0" destOrd="0" presId="urn:microsoft.com/office/officeart/2005/8/layout/bProcess4"/>
    <dgm:cxn modelId="{E704BA73-946C-4948-A291-BF277380E6C4}" type="presOf" srcId="{476655BF-7A38-47CA-8345-782174CC3640}" destId="{91FC5E60-30F5-40B4-B450-06C513D12AC4}" srcOrd="0" destOrd="0" presId="urn:microsoft.com/office/officeart/2005/8/layout/bProcess4"/>
    <dgm:cxn modelId="{4010E866-F08C-41F9-9D35-007AF54B12AF}" srcId="{C0666FAA-0D31-4BF9-801E-1A67DD22AC1A}" destId="{5B2155C8-303A-49F9-95C4-E29AB24BD7CE}" srcOrd="12" destOrd="0" parTransId="{09D6F814-7E5F-4B19-BB22-BA1041994986}" sibTransId="{0FFA41B8-8D47-45D1-AAA8-BAE167E6FB49}"/>
    <dgm:cxn modelId="{9F92E0AD-EA58-4075-94E5-106D626B94A7}" type="presOf" srcId="{0F78E9C2-1C35-442D-8464-A2C1D3465A7E}" destId="{2B71577B-E285-4415-8808-39BA14CC315B}" srcOrd="0" destOrd="0" presId="urn:microsoft.com/office/officeart/2005/8/layout/bProcess4"/>
    <dgm:cxn modelId="{7A8F7C4E-F7A0-43D8-9C31-950335B49ECC}" type="presOf" srcId="{5B64155C-CCAA-4217-BC52-249EAF37A64E}" destId="{9CC9B51D-062E-4005-AB2A-7F10F2A05D94}" srcOrd="0" destOrd="0" presId="urn:microsoft.com/office/officeart/2005/8/layout/bProcess4"/>
    <dgm:cxn modelId="{039EAFE4-1693-46AC-A10E-B0F0745E299F}" type="presParOf" srcId="{D7E29A74-BA71-4B4C-BA84-260B58696DC2}" destId="{9A82C0EB-8709-4313-B27D-4B84CC0170A5}" srcOrd="0" destOrd="0" presId="urn:microsoft.com/office/officeart/2005/8/layout/bProcess4"/>
    <dgm:cxn modelId="{1AB5F012-4D87-4091-B954-D52D3F2C45A9}" type="presParOf" srcId="{9A82C0EB-8709-4313-B27D-4B84CC0170A5}" destId="{C2503DB1-DEED-4768-80E4-F05441F200D5}" srcOrd="0" destOrd="0" presId="urn:microsoft.com/office/officeart/2005/8/layout/bProcess4"/>
    <dgm:cxn modelId="{E4F2F77A-8D78-4770-BA2D-1B696C586A7B}" type="presParOf" srcId="{9A82C0EB-8709-4313-B27D-4B84CC0170A5}" destId="{2B700F14-0FAB-45FB-8BB6-447655FAF83C}" srcOrd="1" destOrd="0" presId="urn:microsoft.com/office/officeart/2005/8/layout/bProcess4"/>
    <dgm:cxn modelId="{4C5C215A-69E5-404C-BD62-98A08495565C}" type="presParOf" srcId="{D7E29A74-BA71-4B4C-BA84-260B58696DC2}" destId="{7A8D6FC9-7EB3-4861-82C4-B0AB69F8C928}" srcOrd="1" destOrd="0" presId="urn:microsoft.com/office/officeart/2005/8/layout/bProcess4"/>
    <dgm:cxn modelId="{D28EF097-BFCB-4161-8E4E-98569C8123F0}" type="presParOf" srcId="{D7E29A74-BA71-4B4C-BA84-260B58696DC2}" destId="{B242E827-AF01-4356-87BD-62753440561C}" srcOrd="2" destOrd="0" presId="urn:microsoft.com/office/officeart/2005/8/layout/bProcess4"/>
    <dgm:cxn modelId="{D2408422-C0CF-4E67-8D7C-AC5EBD3692B5}" type="presParOf" srcId="{B242E827-AF01-4356-87BD-62753440561C}" destId="{8181B475-6FDB-4276-B5AE-E9DC30F4EDDE}" srcOrd="0" destOrd="0" presId="urn:microsoft.com/office/officeart/2005/8/layout/bProcess4"/>
    <dgm:cxn modelId="{338D4CBE-4E32-4098-B17B-692167A096FB}" type="presParOf" srcId="{B242E827-AF01-4356-87BD-62753440561C}" destId="{E6544791-B5AE-4DBF-BA3A-2E6B243044B9}" srcOrd="1" destOrd="0" presId="urn:microsoft.com/office/officeart/2005/8/layout/bProcess4"/>
    <dgm:cxn modelId="{E5B26252-C853-4D0F-9C97-F90C9B332E56}" type="presParOf" srcId="{D7E29A74-BA71-4B4C-BA84-260B58696DC2}" destId="{6DF62C91-08B8-4C6B-9295-20768AA7D866}" srcOrd="3" destOrd="0" presId="urn:microsoft.com/office/officeart/2005/8/layout/bProcess4"/>
    <dgm:cxn modelId="{596E19B4-6B4D-4AE7-AC33-D4057904C42A}" type="presParOf" srcId="{D7E29A74-BA71-4B4C-BA84-260B58696DC2}" destId="{3BAB4034-D079-4A5F-8D3C-ECACAB25D21C}" srcOrd="4" destOrd="0" presId="urn:microsoft.com/office/officeart/2005/8/layout/bProcess4"/>
    <dgm:cxn modelId="{65C62AE5-85C2-48AF-A567-1242E94AB383}" type="presParOf" srcId="{3BAB4034-D079-4A5F-8D3C-ECACAB25D21C}" destId="{3C1B359A-FC76-4730-A1B0-E53E11B2072D}" srcOrd="0" destOrd="0" presId="urn:microsoft.com/office/officeart/2005/8/layout/bProcess4"/>
    <dgm:cxn modelId="{C62EF959-4863-4B85-9D18-FE0851A30B05}" type="presParOf" srcId="{3BAB4034-D079-4A5F-8D3C-ECACAB25D21C}" destId="{58A0FA0A-782D-478E-9F6E-C43791D05DF3}" srcOrd="1" destOrd="0" presId="urn:microsoft.com/office/officeart/2005/8/layout/bProcess4"/>
    <dgm:cxn modelId="{14D1867F-DB4C-466E-9F10-1EB76DF11DF0}" type="presParOf" srcId="{D7E29A74-BA71-4B4C-BA84-260B58696DC2}" destId="{0D5F8986-422D-4C2E-BD8C-9289C07FC596}" srcOrd="5" destOrd="0" presId="urn:microsoft.com/office/officeart/2005/8/layout/bProcess4"/>
    <dgm:cxn modelId="{339A6781-C00D-4883-AB21-5F1E527ACA5B}" type="presParOf" srcId="{D7E29A74-BA71-4B4C-BA84-260B58696DC2}" destId="{DF230DD1-16D4-48A8-94DB-EEA8367F5FD9}" srcOrd="6" destOrd="0" presId="urn:microsoft.com/office/officeart/2005/8/layout/bProcess4"/>
    <dgm:cxn modelId="{42B00B0E-277A-4FBD-BA39-1E44326DB69E}" type="presParOf" srcId="{DF230DD1-16D4-48A8-94DB-EEA8367F5FD9}" destId="{9AD58D17-A360-4B15-B45C-EEEC0B8F0588}" srcOrd="0" destOrd="0" presId="urn:microsoft.com/office/officeart/2005/8/layout/bProcess4"/>
    <dgm:cxn modelId="{075836C9-55F9-4E7B-A06C-4C68AB05CCD0}" type="presParOf" srcId="{DF230DD1-16D4-48A8-94DB-EEA8367F5FD9}" destId="{B6348BD4-23D2-4EC8-ACDC-8F42E56A8AA7}" srcOrd="1" destOrd="0" presId="urn:microsoft.com/office/officeart/2005/8/layout/bProcess4"/>
    <dgm:cxn modelId="{243E758B-18A6-4504-940B-491059031611}" type="presParOf" srcId="{D7E29A74-BA71-4B4C-BA84-260B58696DC2}" destId="{C16B0CAE-493D-4017-AC93-30F2D0E590AA}" srcOrd="7" destOrd="0" presId="urn:microsoft.com/office/officeart/2005/8/layout/bProcess4"/>
    <dgm:cxn modelId="{0BA5706B-8FCA-49CA-B410-72AAB8703032}" type="presParOf" srcId="{D7E29A74-BA71-4B4C-BA84-260B58696DC2}" destId="{7315CFD9-DD3D-430B-A528-93BC7016E445}" srcOrd="8" destOrd="0" presId="urn:microsoft.com/office/officeart/2005/8/layout/bProcess4"/>
    <dgm:cxn modelId="{23B5DE58-1728-4E9A-B1A1-F0B396746737}" type="presParOf" srcId="{7315CFD9-DD3D-430B-A528-93BC7016E445}" destId="{538D1DDF-1CEB-4D59-B41C-347CBC2C1D44}" srcOrd="0" destOrd="0" presId="urn:microsoft.com/office/officeart/2005/8/layout/bProcess4"/>
    <dgm:cxn modelId="{E32A93A3-B0A5-4904-9112-E12E69E14B96}" type="presParOf" srcId="{7315CFD9-DD3D-430B-A528-93BC7016E445}" destId="{91FC5E60-30F5-40B4-B450-06C513D12AC4}" srcOrd="1" destOrd="0" presId="urn:microsoft.com/office/officeart/2005/8/layout/bProcess4"/>
    <dgm:cxn modelId="{160234D0-19DB-4DED-B071-9D1D579E1E1D}" type="presParOf" srcId="{D7E29A74-BA71-4B4C-BA84-260B58696DC2}" destId="{2B71577B-E285-4415-8808-39BA14CC315B}" srcOrd="9" destOrd="0" presId="urn:microsoft.com/office/officeart/2005/8/layout/bProcess4"/>
    <dgm:cxn modelId="{58B4517D-A511-4F41-8A74-0368B8E48682}" type="presParOf" srcId="{D7E29A74-BA71-4B4C-BA84-260B58696DC2}" destId="{91837988-6E85-4EA5-A63A-476BDDBC19C1}" srcOrd="10" destOrd="0" presId="urn:microsoft.com/office/officeart/2005/8/layout/bProcess4"/>
    <dgm:cxn modelId="{D6C0F34F-27F6-45B9-8378-0F4350F99604}" type="presParOf" srcId="{91837988-6E85-4EA5-A63A-476BDDBC19C1}" destId="{7F808B77-4CAD-452C-90E5-5D105BE561B7}" srcOrd="0" destOrd="0" presId="urn:microsoft.com/office/officeart/2005/8/layout/bProcess4"/>
    <dgm:cxn modelId="{DAEE45B1-B5E5-4F4E-B466-8C630F69EFBE}" type="presParOf" srcId="{91837988-6E85-4EA5-A63A-476BDDBC19C1}" destId="{B7CF868A-046B-4C63-BBEE-B570F85349C3}" srcOrd="1" destOrd="0" presId="urn:microsoft.com/office/officeart/2005/8/layout/bProcess4"/>
    <dgm:cxn modelId="{B43315A5-6E46-4082-9852-A7179CB9BC0E}" type="presParOf" srcId="{D7E29A74-BA71-4B4C-BA84-260B58696DC2}" destId="{9CC9B51D-062E-4005-AB2A-7F10F2A05D94}" srcOrd="11" destOrd="0" presId="urn:microsoft.com/office/officeart/2005/8/layout/bProcess4"/>
    <dgm:cxn modelId="{96B9017E-F44D-4C20-B1E0-0298C9619048}" type="presParOf" srcId="{D7E29A74-BA71-4B4C-BA84-260B58696DC2}" destId="{202EBE35-5B0C-43FB-A909-5FB75D5FEB40}" srcOrd="12" destOrd="0" presId="urn:microsoft.com/office/officeart/2005/8/layout/bProcess4"/>
    <dgm:cxn modelId="{91E552C9-9D49-42AD-817A-BC4556984FF4}" type="presParOf" srcId="{202EBE35-5B0C-43FB-A909-5FB75D5FEB40}" destId="{820D8D24-7410-4FA0-8F33-16F3367596DA}" srcOrd="0" destOrd="0" presId="urn:microsoft.com/office/officeart/2005/8/layout/bProcess4"/>
    <dgm:cxn modelId="{85E85746-A387-41A0-AE60-0892CB74DEFE}" type="presParOf" srcId="{202EBE35-5B0C-43FB-A909-5FB75D5FEB40}" destId="{6C74D350-F5BC-4CE3-A584-BCCD5DCDC960}" srcOrd="1" destOrd="0" presId="urn:microsoft.com/office/officeart/2005/8/layout/bProcess4"/>
    <dgm:cxn modelId="{FE941755-808D-41A6-88E3-E171A07F858F}" type="presParOf" srcId="{D7E29A74-BA71-4B4C-BA84-260B58696DC2}" destId="{BE0F2207-B6CD-4734-8BD8-282809DF785A}" srcOrd="13" destOrd="0" presId="urn:microsoft.com/office/officeart/2005/8/layout/bProcess4"/>
    <dgm:cxn modelId="{F607EF19-C2F2-4E0A-AB03-EBC32B577E67}" type="presParOf" srcId="{D7E29A74-BA71-4B4C-BA84-260B58696DC2}" destId="{D182D1A3-8D39-4722-B77D-AE30A220BED4}" srcOrd="14" destOrd="0" presId="urn:microsoft.com/office/officeart/2005/8/layout/bProcess4"/>
    <dgm:cxn modelId="{96706A33-61A2-4A03-9C47-7456337876DF}" type="presParOf" srcId="{D182D1A3-8D39-4722-B77D-AE30A220BED4}" destId="{8B5B3656-FA3B-421D-9671-2237EB225047}" srcOrd="0" destOrd="0" presId="urn:microsoft.com/office/officeart/2005/8/layout/bProcess4"/>
    <dgm:cxn modelId="{745A5BC8-1DBE-45FD-9108-2E73F8796F61}" type="presParOf" srcId="{D182D1A3-8D39-4722-B77D-AE30A220BED4}" destId="{8BAF4C3E-68BC-47AA-897E-A52A4CE09872}" srcOrd="1" destOrd="0" presId="urn:microsoft.com/office/officeart/2005/8/layout/bProcess4"/>
    <dgm:cxn modelId="{0B5FE552-1CA9-47A0-B693-E2122B6E04D3}" type="presParOf" srcId="{D7E29A74-BA71-4B4C-BA84-260B58696DC2}" destId="{F64A2186-80C3-4D7D-85D0-90EFF2AF8601}" srcOrd="15" destOrd="0" presId="urn:microsoft.com/office/officeart/2005/8/layout/bProcess4"/>
    <dgm:cxn modelId="{C981A18B-1185-40AE-8A64-3158E8A3368C}" type="presParOf" srcId="{D7E29A74-BA71-4B4C-BA84-260B58696DC2}" destId="{177486BF-9417-4578-9B7D-9C20CD924DA1}" srcOrd="16" destOrd="0" presId="urn:microsoft.com/office/officeart/2005/8/layout/bProcess4"/>
    <dgm:cxn modelId="{10D93D3A-EF57-4BAB-894E-3EF43D675B31}" type="presParOf" srcId="{177486BF-9417-4578-9B7D-9C20CD924DA1}" destId="{E2AE2822-A3D0-4BC2-9370-969002D8D132}" srcOrd="0" destOrd="0" presId="urn:microsoft.com/office/officeart/2005/8/layout/bProcess4"/>
    <dgm:cxn modelId="{CFD9DA07-D4E7-4C3A-85E1-CFC5B712380C}" type="presParOf" srcId="{177486BF-9417-4578-9B7D-9C20CD924DA1}" destId="{9DB6BCED-2108-427E-A0FC-3409DD5C3B6D}" srcOrd="1" destOrd="0" presId="urn:microsoft.com/office/officeart/2005/8/layout/bProcess4"/>
    <dgm:cxn modelId="{CADA1352-C2A5-4578-823D-79F516414204}" type="presParOf" srcId="{D7E29A74-BA71-4B4C-BA84-260B58696DC2}" destId="{7F6CB9EF-5E6D-4B9B-8B42-29067B258ADE}" srcOrd="17" destOrd="0" presId="urn:microsoft.com/office/officeart/2005/8/layout/bProcess4"/>
    <dgm:cxn modelId="{F603A9B4-3488-4350-A2FA-5C1F695EE6D0}" type="presParOf" srcId="{D7E29A74-BA71-4B4C-BA84-260B58696DC2}" destId="{7E041FD5-667E-4AA5-94D9-6CCF3D114E1B}" srcOrd="18" destOrd="0" presId="urn:microsoft.com/office/officeart/2005/8/layout/bProcess4"/>
    <dgm:cxn modelId="{1E99B153-A7FE-43F0-B4EF-91ECB8C59DAB}" type="presParOf" srcId="{7E041FD5-667E-4AA5-94D9-6CCF3D114E1B}" destId="{9B2C365B-6894-43C3-965E-8ECA069453B5}" srcOrd="0" destOrd="0" presId="urn:microsoft.com/office/officeart/2005/8/layout/bProcess4"/>
    <dgm:cxn modelId="{0C424D1A-2FFB-4337-96F0-25CF1C470B17}" type="presParOf" srcId="{7E041FD5-667E-4AA5-94D9-6CCF3D114E1B}" destId="{C7B06EC7-4209-49FE-A91B-512A70BE8463}" srcOrd="1" destOrd="0" presId="urn:microsoft.com/office/officeart/2005/8/layout/bProcess4"/>
    <dgm:cxn modelId="{A1736A8B-EDE6-4C14-9B06-91018106A954}" type="presParOf" srcId="{D7E29A74-BA71-4B4C-BA84-260B58696DC2}" destId="{B8A849DF-6E35-4982-A97C-0E512C4E7C82}" srcOrd="19" destOrd="0" presId="urn:microsoft.com/office/officeart/2005/8/layout/bProcess4"/>
    <dgm:cxn modelId="{3DD83D88-2312-4542-8D7B-306967A49436}" type="presParOf" srcId="{D7E29A74-BA71-4B4C-BA84-260B58696DC2}" destId="{D3C75C41-CF37-4729-8BAE-132DCD95E966}" srcOrd="20" destOrd="0" presId="urn:microsoft.com/office/officeart/2005/8/layout/bProcess4"/>
    <dgm:cxn modelId="{6EADB292-30BA-4172-B4F8-2FCAB3A895B6}" type="presParOf" srcId="{D3C75C41-CF37-4729-8BAE-132DCD95E966}" destId="{507CC13E-3DCF-47B0-BEBF-D1ACC59AB67C}" srcOrd="0" destOrd="0" presId="urn:microsoft.com/office/officeart/2005/8/layout/bProcess4"/>
    <dgm:cxn modelId="{D027F62C-9263-42F2-A6CA-3C39038D679E}" type="presParOf" srcId="{D3C75C41-CF37-4729-8BAE-132DCD95E966}" destId="{4E5DC7FE-8C86-40DC-95CE-5F2A7D2E59C5}" srcOrd="1" destOrd="0" presId="urn:microsoft.com/office/officeart/2005/8/layout/bProcess4"/>
    <dgm:cxn modelId="{20620B53-8CF5-44B2-B128-DAB523695E58}" type="presParOf" srcId="{D7E29A74-BA71-4B4C-BA84-260B58696DC2}" destId="{01B6AF2D-219B-4F51-BEC9-41A2F85A4071}" srcOrd="21" destOrd="0" presId="urn:microsoft.com/office/officeart/2005/8/layout/bProcess4"/>
    <dgm:cxn modelId="{C8256787-5875-4D24-B239-5EEB83CC6515}" type="presParOf" srcId="{D7E29A74-BA71-4B4C-BA84-260B58696DC2}" destId="{E1D4C6EA-A545-48F9-8360-1A52DE74F4E0}" srcOrd="22" destOrd="0" presId="urn:microsoft.com/office/officeart/2005/8/layout/bProcess4"/>
    <dgm:cxn modelId="{8FACEF69-89B9-45D9-836C-4087FF4FF7C9}" type="presParOf" srcId="{E1D4C6EA-A545-48F9-8360-1A52DE74F4E0}" destId="{AC2B7C19-4598-4750-AAC0-09B51F66EE3D}" srcOrd="0" destOrd="0" presId="urn:microsoft.com/office/officeart/2005/8/layout/bProcess4"/>
    <dgm:cxn modelId="{3461F3B1-3837-4A21-8345-6FDCDD0E4AF4}" type="presParOf" srcId="{E1D4C6EA-A545-48F9-8360-1A52DE74F4E0}" destId="{9E4E7CDD-C583-4708-BC1D-DC8D5A9DCE55}" srcOrd="1" destOrd="0" presId="urn:microsoft.com/office/officeart/2005/8/layout/bProcess4"/>
    <dgm:cxn modelId="{E1F08C8A-87DC-4ACB-BF05-7E8E29E5FFE0}" type="presParOf" srcId="{D7E29A74-BA71-4B4C-BA84-260B58696DC2}" destId="{B284388D-2F8C-467A-A0A6-EBAC6A9669BD}" srcOrd="23" destOrd="0" presId="urn:microsoft.com/office/officeart/2005/8/layout/bProcess4"/>
    <dgm:cxn modelId="{3CA75BBF-02B7-4DEE-9676-FE428574EE8B}" type="presParOf" srcId="{D7E29A74-BA71-4B4C-BA84-260B58696DC2}" destId="{52D6CA0B-F6D3-4F5F-81A3-8BD21094571D}" srcOrd="24" destOrd="0" presId="urn:microsoft.com/office/officeart/2005/8/layout/bProcess4"/>
    <dgm:cxn modelId="{878177B9-AA01-481D-8150-87982DC34B68}" type="presParOf" srcId="{52D6CA0B-F6D3-4F5F-81A3-8BD21094571D}" destId="{AC2A73D7-8BDB-411A-B9B9-9E7EEF8F9902}" srcOrd="0" destOrd="0" presId="urn:microsoft.com/office/officeart/2005/8/layout/bProcess4"/>
    <dgm:cxn modelId="{F9EF1698-EADD-4324-ABE6-C61AD259D05E}" type="presParOf" srcId="{52D6CA0B-F6D3-4F5F-81A3-8BD21094571D}" destId="{E64A4011-9C62-4467-A8B4-5D4874859A15}" srcOrd="1" destOrd="0" presId="urn:microsoft.com/office/officeart/2005/8/layout/bProcess4"/>
    <dgm:cxn modelId="{3E7DE240-ACF4-4968-81F7-64DC22C2A82A}" type="presParOf" srcId="{D7E29A74-BA71-4B4C-BA84-260B58696DC2}" destId="{F5A70873-2BFA-4CA8-91CD-BBFD1B846CB9}" srcOrd="25" destOrd="0" presId="urn:microsoft.com/office/officeart/2005/8/layout/bProcess4"/>
    <dgm:cxn modelId="{4C07E990-2EC8-4F62-A4B7-785543BA4E6E}" type="presParOf" srcId="{D7E29A74-BA71-4B4C-BA84-260B58696DC2}" destId="{FF2DD5C2-0AE3-4612-8EBC-DE34F520394D}" srcOrd="26" destOrd="0" presId="urn:microsoft.com/office/officeart/2005/8/layout/bProcess4"/>
    <dgm:cxn modelId="{21A16FB1-793A-4266-9771-DA6045F49486}" type="presParOf" srcId="{FF2DD5C2-0AE3-4612-8EBC-DE34F520394D}" destId="{FDCA4673-0E1E-4D07-A011-2E9581EBE347}" srcOrd="0" destOrd="0" presId="urn:microsoft.com/office/officeart/2005/8/layout/bProcess4"/>
    <dgm:cxn modelId="{125EB4C4-EA3D-4613-A545-4A0F45B1FD56}" type="presParOf" srcId="{FF2DD5C2-0AE3-4612-8EBC-DE34F520394D}" destId="{58B150EF-C74C-40FB-A2EC-4BBA2DA9D019}" srcOrd="1" destOrd="0" presId="urn:microsoft.com/office/officeart/2005/8/layout/bProcess4"/>
    <dgm:cxn modelId="{C767C1D1-4109-4929-B69B-A6F79B13042F}" type="presParOf" srcId="{D7E29A74-BA71-4B4C-BA84-260B58696DC2}" destId="{B84F6D5F-6E5F-4CFD-91A1-6C0F46FE93D0}" srcOrd="27" destOrd="0" presId="urn:microsoft.com/office/officeart/2005/8/layout/bProcess4"/>
    <dgm:cxn modelId="{A76E0092-26C9-42B1-806C-E996568E8031}" type="presParOf" srcId="{D7E29A74-BA71-4B4C-BA84-260B58696DC2}" destId="{200EAF0E-9EBD-440A-953F-D41A1F4BB6CD}" srcOrd="28" destOrd="0" presId="urn:microsoft.com/office/officeart/2005/8/layout/bProcess4"/>
    <dgm:cxn modelId="{39DA5257-465A-4ED1-A6D0-A1FFA64B16DA}" type="presParOf" srcId="{200EAF0E-9EBD-440A-953F-D41A1F4BB6CD}" destId="{F72662B5-BE0A-4305-80E9-BF98D6034F82}" srcOrd="0" destOrd="0" presId="urn:microsoft.com/office/officeart/2005/8/layout/bProcess4"/>
    <dgm:cxn modelId="{E0716C1B-28E6-4A7C-B58A-FC4DA90A8F5C}" type="presParOf" srcId="{200EAF0E-9EBD-440A-953F-D41A1F4BB6CD}" destId="{B3C4D2F7-58BC-4A8A-B8B5-61E2E4B9A2A9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C76E-6731-4430-8D4B-071000D62E8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5149-9388-48F5-A689-7EF48F23F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home\Downloads\Landscape managers use their knowledge of landscape processes to advise on the long-term care and development of the landscape. They often work in forestry, nature conservation and agriculture.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76275"/>
            <a:ext cx="85344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1142976" y="214290"/>
            <a:ext cx="1571636" cy="755524"/>
          </a:xfrm>
          <a:prstGeom prst="cloudCallout">
            <a:avLst>
              <a:gd name="adj1" fmla="val -44626"/>
              <a:gd name="adj2" fmla="val 1045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Масштаб реализации</a:t>
            </a:r>
            <a:endParaRPr lang="ru-RU" sz="12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7858116" y="1714488"/>
            <a:ext cx="1285884" cy="1071570"/>
          </a:xfrm>
          <a:prstGeom prst="cloudCallout">
            <a:avLst>
              <a:gd name="adj1" fmla="val -72486"/>
              <a:gd name="adj2" fmla="val 533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Реалистичность + обоснованность расходов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6000768"/>
            <a:ext cx="1643042" cy="857232"/>
          </a:xfrm>
          <a:prstGeom prst="cloudCallout">
            <a:avLst>
              <a:gd name="adj1" fmla="val -60614"/>
              <a:gd name="adj2" fmla="val -81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Соответствие опыта орг. по направлению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носка-облако 6"/>
          <p:cNvSpPr/>
          <p:nvPr/>
        </p:nvSpPr>
        <p:spPr>
          <a:xfrm>
            <a:off x="1285852" y="3286124"/>
            <a:ext cx="1714480" cy="857232"/>
          </a:xfrm>
          <a:prstGeom prst="cloudCallout">
            <a:avLst>
              <a:gd name="adj1" fmla="val -29815"/>
              <a:gd name="adj2" fmla="val -78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Актуальность и социальная значимость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6000768"/>
            <a:ext cx="1643042" cy="857232"/>
          </a:xfrm>
          <a:prstGeom prst="cloudCallout">
            <a:avLst>
              <a:gd name="adj1" fmla="val -60614"/>
              <a:gd name="adj2" fmla="val -81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Соответствие опыта орг. по направлению</a:t>
            </a:r>
            <a:endParaRPr lang="ru-RU" sz="12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1571604" y="428604"/>
            <a:ext cx="2143140" cy="857232"/>
          </a:xfrm>
          <a:prstGeom prst="cloudCallout">
            <a:avLst>
              <a:gd name="adj1" fmla="val -51969"/>
              <a:gd name="adj2" fmla="val 1828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Инновационность</a:t>
            </a:r>
            <a:r>
              <a:rPr lang="ru-RU" sz="1200" dirty="0" smtClean="0"/>
              <a:t>, уникальность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92933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рекомендательные письма о необходимости реализации проекта, статьи в СМИ, выступления экспертов и пр., посвящённые проблематике Вашего проекта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857232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Социальная значимость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 равна проблемам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организации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2857488" y="0"/>
            <a:ext cx="2071702" cy="1041276"/>
          </a:xfrm>
          <a:prstGeom prst="cloudCallout">
            <a:avLst>
              <a:gd name="adj1" fmla="val -42842"/>
              <a:gd name="adj2" fmla="val 897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Адекватность, измеримость и достижимость </a:t>
            </a:r>
            <a:endParaRPr lang="ru-RU" sz="12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214678" y="6072182"/>
            <a:ext cx="1928826" cy="785818"/>
          </a:xfrm>
          <a:prstGeom prst="cloudCallout">
            <a:avLst>
              <a:gd name="adj1" fmla="val -13116"/>
              <a:gd name="adj2" fmla="val -404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Информационная открытость</a:t>
            </a:r>
            <a:endParaRPr lang="ru-RU" sz="12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857752" y="0"/>
            <a:ext cx="1500198" cy="1112690"/>
          </a:xfrm>
          <a:prstGeom prst="cloudCallout">
            <a:avLst>
              <a:gd name="adj1" fmla="val -164949"/>
              <a:gd name="adj2" fmla="val 934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Соотношение расходов и  ожидаем. результатов</a:t>
            </a:r>
            <a:endParaRPr lang="ru-RU" sz="12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500958" y="4000504"/>
            <a:ext cx="1643042" cy="1428760"/>
          </a:xfrm>
          <a:prstGeom prst="cloudCallout">
            <a:avLst>
              <a:gd name="adj1" fmla="val -58182"/>
              <a:gd name="adj2" fmla="val -139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Логическая связанность реализуем., соответствие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71134" y="285728"/>
            <a:ext cx="2208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Массовость /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Уникальность и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инновационность</a:t>
            </a:r>
            <a:r>
              <a:rPr lang="ru-RU" dirty="0" smtClean="0">
                <a:solidFill>
                  <a:srgbClr val="C00000"/>
                </a:solidFill>
              </a:rPr>
              <a:t>/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Отложенный эффект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3214678" y="6072182"/>
            <a:ext cx="1928826" cy="785818"/>
          </a:xfrm>
          <a:prstGeom prst="cloudCallout">
            <a:avLst>
              <a:gd name="adj1" fmla="val -13116"/>
              <a:gd name="adj2" fmla="val -404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Информационная открытость</a:t>
            </a:r>
            <a:endParaRPr lang="ru-RU" sz="12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215074" y="714356"/>
            <a:ext cx="1714512" cy="1041276"/>
          </a:xfrm>
          <a:prstGeom prst="cloudCallout">
            <a:avLst>
              <a:gd name="adj1" fmla="val -73970"/>
              <a:gd name="adj2" fmla="val 1243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Перспективы дальнейшего развития</a:t>
            </a:r>
            <a:endParaRPr lang="ru-RU" sz="12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786710" y="0"/>
            <a:ext cx="1357290" cy="1398466"/>
          </a:xfrm>
          <a:prstGeom prst="cloudCallout">
            <a:avLst>
              <a:gd name="adj1" fmla="val -86957"/>
              <a:gd name="adj2" fmla="val 1450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Собственный вклад, доп. </a:t>
            </a:r>
            <a:r>
              <a:rPr lang="ru-RU" sz="1200" dirty="0"/>
              <a:t>р</a:t>
            </a:r>
            <a:r>
              <a:rPr lang="ru-RU" sz="1200" dirty="0" smtClean="0"/>
              <a:t>есурсы</a:t>
            </a:r>
            <a:endParaRPr lang="ru-RU" sz="12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357818" y="6000768"/>
            <a:ext cx="1785950" cy="857232"/>
          </a:xfrm>
          <a:prstGeom prst="cloudCallout">
            <a:avLst>
              <a:gd name="adj1" fmla="val -35541"/>
              <a:gd name="adj2" fmla="val -860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Соотв. опыта и компетенции команды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6000768"/>
            <a:ext cx="1643042" cy="857232"/>
          </a:xfrm>
          <a:prstGeom prst="cloudCallout">
            <a:avLst>
              <a:gd name="adj1" fmla="val -60614"/>
              <a:gd name="adj2" fmla="val -81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Соответствие опыта орг. по направлению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3214678" y="6072182"/>
            <a:ext cx="1928826" cy="785818"/>
          </a:xfrm>
          <a:prstGeom prst="cloudCallout">
            <a:avLst>
              <a:gd name="adj1" fmla="val -13116"/>
              <a:gd name="adj2" fmla="val -404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Информационная открытость</a:t>
            </a:r>
            <a:endParaRPr lang="ru-RU" sz="12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357818" y="6000768"/>
            <a:ext cx="1785950" cy="857232"/>
          </a:xfrm>
          <a:prstGeom prst="cloudCallout">
            <a:avLst>
              <a:gd name="adj1" fmla="val -35541"/>
              <a:gd name="adj2" fmla="val -860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Соотв. опыта и компетенции команды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6000768"/>
            <a:ext cx="1643042" cy="857232"/>
          </a:xfrm>
          <a:prstGeom prst="cloudCallout">
            <a:avLst>
              <a:gd name="adj1" fmla="val -60614"/>
              <a:gd name="adj2" fmla="val -81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Соответствие опыта орг. по направлению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1142976" y="214290"/>
            <a:ext cx="1571636" cy="755524"/>
          </a:xfrm>
          <a:prstGeom prst="cloudCallout">
            <a:avLst>
              <a:gd name="adj1" fmla="val -44626"/>
              <a:gd name="adj2" fmla="val 1045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Масштаб реализации</a:t>
            </a:r>
            <a:endParaRPr lang="ru-RU" sz="12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857488" y="0"/>
            <a:ext cx="2071702" cy="1041276"/>
          </a:xfrm>
          <a:prstGeom prst="cloudCallout">
            <a:avLst>
              <a:gd name="adj1" fmla="val -42842"/>
              <a:gd name="adj2" fmla="val 897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Адекватность, измеримость и достижимость </a:t>
            </a:r>
            <a:endParaRPr lang="ru-RU" sz="12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857752" y="0"/>
            <a:ext cx="1500198" cy="1112690"/>
          </a:xfrm>
          <a:prstGeom prst="cloudCallout">
            <a:avLst>
              <a:gd name="adj1" fmla="val -164949"/>
              <a:gd name="adj2" fmla="val 934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Соотношение расходов и  ожидаем. результатов</a:t>
            </a:r>
            <a:endParaRPr lang="ru-RU" sz="12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929586" y="0"/>
            <a:ext cx="1357290" cy="1398466"/>
          </a:xfrm>
          <a:prstGeom prst="cloudCallout">
            <a:avLst>
              <a:gd name="adj1" fmla="val -86957"/>
              <a:gd name="adj2" fmla="val 1450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Собственный вклад, доп. </a:t>
            </a:r>
            <a:r>
              <a:rPr lang="ru-RU" sz="1200" dirty="0"/>
              <a:t>р</a:t>
            </a:r>
            <a:r>
              <a:rPr lang="ru-RU" sz="1200" dirty="0" smtClean="0"/>
              <a:t>есурсы</a:t>
            </a:r>
            <a:endParaRPr lang="ru-RU" sz="12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7858116" y="1714488"/>
            <a:ext cx="1285884" cy="1071570"/>
          </a:xfrm>
          <a:prstGeom prst="cloudCallout">
            <a:avLst>
              <a:gd name="adj1" fmla="val -72486"/>
              <a:gd name="adj2" fmla="val 533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Реалистичность + обоснованность расходов</a:t>
            </a:r>
            <a:endParaRPr lang="ru-RU" sz="12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358082" y="4571984"/>
            <a:ext cx="1785918" cy="2286016"/>
          </a:xfrm>
          <a:prstGeom prst="cloudCallout">
            <a:avLst>
              <a:gd name="adj1" fmla="val -56607"/>
              <a:gd name="adj2" fmla="val -52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Логическая связанность реализуемость соответствие мероприятий целям, задачам, ожидаемым результатам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Landscape managers use their knowledge of landscape processes to advise on the long-term care and development of the landscape. They often work in forestry, nature conservation and agriculture.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79296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1142976" y="214290"/>
            <a:ext cx="1571636" cy="755524"/>
          </a:xfrm>
          <a:prstGeom prst="cloudCallout">
            <a:avLst>
              <a:gd name="adj1" fmla="val -44626"/>
              <a:gd name="adj2" fmla="val 1045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Масштаб реализации</a:t>
            </a:r>
            <a:endParaRPr lang="ru-RU" sz="12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285852" y="3286124"/>
            <a:ext cx="1714480" cy="857232"/>
          </a:xfrm>
          <a:prstGeom prst="cloudCallout">
            <a:avLst>
              <a:gd name="adj1" fmla="val -29815"/>
              <a:gd name="adj2" fmla="val -78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Актуальность и социальная значимость</a:t>
            </a:r>
            <a:endParaRPr lang="ru-RU" sz="12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857488" y="0"/>
            <a:ext cx="2071702" cy="1041276"/>
          </a:xfrm>
          <a:prstGeom prst="cloudCallout">
            <a:avLst>
              <a:gd name="adj1" fmla="val -42842"/>
              <a:gd name="adj2" fmla="val 897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Адекватность, измеримость и достижимость </a:t>
            </a:r>
            <a:endParaRPr lang="ru-RU" sz="12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214678" y="6072182"/>
            <a:ext cx="1928826" cy="785818"/>
          </a:xfrm>
          <a:prstGeom prst="cloudCallout">
            <a:avLst>
              <a:gd name="adj1" fmla="val -13116"/>
              <a:gd name="adj2" fmla="val -404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Информационная открытость</a:t>
            </a:r>
            <a:endParaRPr lang="ru-RU" sz="12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215074" y="714356"/>
            <a:ext cx="1714512" cy="1041276"/>
          </a:xfrm>
          <a:prstGeom prst="cloudCallout">
            <a:avLst>
              <a:gd name="adj1" fmla="val -73970"/>
              <a:gd name="adj2" fmla="val 1243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Перспективы дальнейшего развития</a:t>
            </a:r>
            <a:endParaRPr lang="ru-RU" sz="12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857752" y="0"/>
            <a:ext cx="1500198" cy="1112690"/>
          </a:xfrm>
          <a:prstGeom prst="cloudCallout">
            <a:avLst>
              <a:gd name="adj1" fmla="val -164949"/>
              <a:gd name="adj2" fmla="val 934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Соотношение расходов и  ожидаем. результатов</a:t>
            </a:r>
            <a:endParaRPr lang="ru-RU" sz="12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929586" y="0"/>
            <a:ext cx="1357290" cy="1398466"/>
          </a:xfrm>
          <a:prstGeom prst="cloudCallout">
            <a:avLst>
              <a:gd name="adj1" fmla="val -86957"/>
              <a:gd name="adj2" fmla="val 1450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Собственный вклад, доп. </a:t>
            </a:r>
            <a:r>
              <a:rPr lang="ru-RU" sz="1200" dirty="0"/>
              <a:t>р</a:t>
            </a:r>
            <a:r>
              <a:rPr lang="ru-RU" sz="1200" dirty="0" smtClean="0"/>
              <a:t>есурсы</a:t>
            </a:r>
            <a:endParaRPr lang="ru-RU" sz="12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7858116" y="1714488"/>
            <a:ext cx="1285884" cy="1071570"/>
          </a:xfrm>
          <a:prstGeom prst="cloudCallout">
            <a:avLst>
              <a:gd name="adj1" fmla="val -72486"/>
              <a:gd name="adj2" fmla="val 533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Реалистичность + обоснованность расходов</a:t>
            </a:r>
            <a:endParaRPr lang="ru-RU" sz="12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500958" y="4000504"/>
            <a:ext cx="1643042" cy="1428760"/>
          </a:xfrm>
          <a:prstGeom prst="cloudCallout">
            <a:avLst>
              <a:gd name="adj1" fmla="val -58182"/>
              <a:gd name="adj2" fmla="val -139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Логическая связанность реализуем., соответствие</a:t>
            </a:r>
            <a:endParaRPr lang="ru-RU" sz="12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357818" y="6000768"/>
            <a:ext cx="1785950" cy="857232"/>
          </a:xfrm>
          <a:prstGeom prst="cloudCallout">
            <a:avLst>
              <a:gd name="adj1" fmla="val -35541"/>
              <a:gd name="adj2" fmla="val -860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Соотв. опыта и компетенции команды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6000768"/>
            <a:ext cx="1643042" cy="857232"/>
          </a:xfrm>
          <a:prstGeom prst="cloudCallout">
            <a:avLst>
              <a:gd name="adj1" fmla="val -60614"/>
              <a:gd name="adj2" fmla="val -81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Соответствие опыта орг. по направлению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ownloads\Landscape managers use their knowledge of landscape processes to advise on the long-term care and development of the landscape. They often work in forestry, nature conservation and agriculture.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714356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ownloads\Landscape managers use their knowledge of landscape processes to advise on the long-term care and development of the landscape. They often work in forestry, nature conservation and agriculture.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57554" y="285728"/>
            <a:ext cx="3286148" cy="17145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«конечный результат, на достижение которого направлен проект»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57158" y="2643182"/>
            <a:ext cx="4929222" cy="328614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Достижение 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Изменение…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Повышение качества… 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Расширение доступа 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Формирование 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Продвижение…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500826" y="2000240"/>
            <a:ext cx="2357454" cy="1143008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кратком описании формулируется как «Проект направлен на…»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929190" y="4786322"/>
            <a:ext cx="2571768" cy="928694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через…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607220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Хорошую цель отличает соответствие критериям: Конкретность, измеримость, достижимость, значимость, осуществимость в конкретные сроки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home\Downloads\Landscape managers use their knowledge of landscape processes to advise on the long-term care and development of the landscape. They often work in forestry, nature conservation and agriculture.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ownloads\Landscape managers use their knowledge of landscape processes to advise on the long-term care and development of the landscape. They often work in forestry, nature conservation and agriculture.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357554" y="285728"/>
            <a:ext cx="3286148" cy="17145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«набор действий, которые необходимо осуществить для достижения цели»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714876" y="4786322"/>
            <a:ext cx="4071966" cy="1785950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Организовать…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Провести….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Разработать…</a:t>
            </a:r>
          </a:p>
          <a:p>
            <a:pPr lvl="2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Издать…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14282" y="2786058"/>
            <a:ext cx="4572032" cy="292895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Обучение, просвещение…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Создание институтов….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Проведение мероприятий…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Распространение опыта…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Организация консультирования…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Создание материалов…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ownloads\Landscape managers use their knowledge of landscape processes to advise on the long-term care and development of the landscape. They often work in forestry, nature conservation and agriculture.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214282" y="2786058"/>
            <a:ext cx="4572032" cy="3214710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Взаимоувязанность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  задачами</a:t>
            </a:r>
          </a:p>
          <a:p>
            <a:pPr lvl="1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Этапность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Последовательность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Логичность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Реалистичность и выполнимость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Равномерность нагрузки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5715008" y="2143116"/>
            <a:ext cx="3071834" cy="1214446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Публичные и непубличные мероприятия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786454"/>
            <a:ext cx="3571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Планирование серии мероприятий в соотношении со сроками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285728"/>
            <a:ext cx="3286148" cy="1214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«задачи по шагам»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ownloads\Landscape managers use their knowledge of landscape processes to advise on the long-term care and development of the landscape. They often work in forestry, nature conservation and agriculture.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285728"/>
            <a:ext cx="3286148" cy="1214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«считаем всё»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14282" y="2571744"/>
            <a:ext cx="5000660" cy="400052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Количество обучающих мероприятий (разных типов)…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Количество участников…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Количество консультаций…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Количество публикаций (в СМИ,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соцсетях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)…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Тираж изданий…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Количество методических материалов…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Число организаций, получивших материалы…</a:t>
            </a:r>
          </a:p>
          <a:p>
            <a:pPr lvl="1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home\Downloads\Landscape managers use their knowledge of landscape processes to advise on the long-term care and development of the landscape. They often work in forestry, nature conservation and agriculture.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214282" y="3000372"/>
            <a:ext cx="5000660" cy="328614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Создана инфраструктура поддержки 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Снижены барьеры …</a:t>
            </a:r>
          </a:p>
          <a:p>
            <a:pPr lvl="1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олучили необходимые знания, информацию и т.д… Расширен доступ …</a:t>
            </a:r>
          </a:p>
          <a:p>
            <a:pPr lvl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Собраны и обобщены…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679</Words>
  <Application>Microsoft Office PowerPoint</Application>
  <PresentationFormat>Экран (4:3)</PresentationFormat>
  <Paragraphs>217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37</cp:revision>
  <dcterms:created xsi:type="dcterms:W3CDTF">2017-06-25T17:28:40Z</dcterms:created>
  <dcterms:modified xsi:type="dcterms:W3CDTF">2018-01-14T21:53:17Z</dcterms:modified>
</cp:coreProperties>
</file>